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fntdata" ContentType="application/x-fontdata"/>
  <Default Extension="font" ContentType="application/x-fontdata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saveSubsetFonts="1" embedTrueTypeFonts="1">
  <p:sldMasterIdLst>
    <p:sldMasterId r:id="rId1" id="2147483648"/>
  </p:sldMasterIdLst>
  <p:sldIdLst>
    <p:sldId r:id="rId2" id="256"/>
    <p:sldId r:id="rId3" id="257"/>
    <p:sldId r:id="rId4" id="258"/>
  </p:sldIdLst>
  <p:sldSz cx="9144000" cy="6858000" type="screen4x3"/>
  <p:notesSz cx="6858000" cy="9144000"/>
  <p:embeddedFontLst>
    <p:embeddedFont>
      <p:font typeface="WPS Special 1"/>
      <p:regular r:id="rId9"/>
    </p:embeddedFont>
  </p:embeddedFontLst>
  <p:defaultTextStyle>
    <a:defPPr>
      <a:defRPr lang="es-VE"/>
    </a:defPPr>
    <a:lvl1pPr algn="l" marL="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 ?><Relationships xmlns="http://schemas.openxmlformats.org/package/2006/relationships"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2" Type="http://schemas.openxmlformats.org/officeDocument/2006/relationships/slide" Target="slides/slide1.xml" /><Relationship Id="rId4" Type="http://schemas.openxmlformats.org/officeDocument/2006/relationships/slide" Target="slides/slide3.xml" /><Relationship Id="rId3" Type="http://schemas.openxmlformats.org/officeDocument/2006/relationships/slide" Target="slides/slide2.xml" /><Relationship Id="rId9" Type="http://schemas.openxmlformats.org/officeDocument/2006/relationships/font" Target="fonts/WPS_Specail_1.fntdata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F20E7-9A7D-44FE-A521-F0B80BAC1F7D}" type="datetimeFigureOut">
              <a:rPr lang="es-VE" smtClean="0"/>
              <a:t>25/05/2022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53EC2-27F6-4076-882E-4C1E3267E250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VE" dirty="0" smtClean="0"/>
              <a:t>CRONOGRAMA FECHAS DE EXAMENES</a:t>
            </a: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VE" sz="4000" dirty="0" smtClean="0"/>
              <a:t>RESISTENCIA DE LOS MATERIALES</a:t>
            </a:r>
            <a:endParaRPr lang="es-VE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FECHAS DE EXAMENES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2800" dirty="0" smtClean="0"/>
              <a:t>PRIMER EXAMEN</a:t>
            </a:r>
          </a:p>
          <a:p>
            <a:pPr>
              <a:buNone/>
            </a:pPr>
            <a:r>
              <a:rPr lang="es-VE" sz="2800" dirty="0" smtClean="0"/>
              <a:t>     30/10/2023 </a:t>
            </a:r>
            <a:r>
              <a:rPr lang="es-VE" sz="2800" dirty="0" smtClean="0"/>
              <a:t> AL  17/11/2023</a:t>
            </a:r>
          </a:p>
          <a:p>
            <a:r>
              <a:rPr lang="es-VE" sz="2800" dirty="0" smtClean="0"/>
              <a:t>SEGUNDO EXAMEN</a:t>
            </a:r>
          </a:p>
          <a:p>
            <a:pPr>
              <a:buNone/>
            </a:pPr>
            <a:r>
              <a:rPr lang="es-VE" sz="2800" dirty="0" smtClean="0"/>
              <a:t>     20/11/2023    AL  01/12/2023</a:t>
            </a:r>
          </a:p>
          <a:p>
            <a:r>
              <a:rPr lang="es-VE" sz="2800" dirty="0" smtClean="0"/>
              <a:t>TERCER EXAMEN</a:t>
            </a:r>
          </a:p>
          <a:p>
            <a:pPr>
              <a:buNone/>
            </a:pPr>
            <a:r>
              <a:rPr lang="es-VE" sz="2800" dirty="0" smtClean="0"/>
              <a:t>    04/12/2023    AL  12/01/2024</a:t>
            </a:r>
          </a:p>
          <a:p>
            <a:r>
              <a:rPr lang="es-VE" sz="2800" dirty="0" smtClean="0"/>
              <a:t>CUARTO EXAMEN</a:t>
            </a:r>
          </a:p>
          <a:p>
            <a:pPr>
              <a:buNone/>
            </a:pPr>
            <a:r>
              <a:rPr lang="es-VE" sz="2800" dirty="0"/>
              <a:t> </a:t>
            </a:r>
            <a:r>
              <a:rPr lang="es-VE" sz="2800" dirty="0" smtClean="0"/>
              <a:t>    15/01/2024    AL 02/02/2024</a:t>
            </a:r>
            <a:endParaRPr lang="es-VE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FECHAS DE EXAMENES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2800" dirty="0" smtClean="0"/>
              <a:t>QUINTO EXAMEN</a:t>
            </a:r>
          </a:p>
          <a:p>
            <a:pPr>
              <a:buNone/>
            </a:pPr>
            <a:r>
              <a:rPr lang="es-VE" sz="2800"/>
              <a:t> </a:t>
            </a:r>
            <a:r>
              <a:rPr lang="es-VE" sz="2800" smtClean="0"/>
              <a:t>    05/02/2024   AL   23/02/2024</a:t>
            </a:r>
            <a:endParaRPr lang="es-VE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44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CRONOGRAMA FECHAS DE EXAMENES</vt:lpstr>
      <vt:lpstr>FECHAS DE EXAMENES</vt:lpstr>
      <vt:lpstr>FECHAS DE EXAMENES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CRONOGRAMA FECHAS DE EXAMENES</dc:title>
  <dc:creator>Usuario</dc:creator>
  <cp:lastModifiedBy>Usuario</cp:lastModifiedBy>
  <cp:revision>1</cp:revision>
  <dcterms:created xsi:type="dcterms:W3CDTF">2022-05-25T21:06:23Z</dcterms:created>
  <dcterms:modified xsi:type="dcterms:W3CDTF">2022-05-25T21:15:29Z</dcterms:modified>
</cp:coreProperties>
</file>