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52" d="100"/>
          <a:sy n="52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181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251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22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243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02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99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78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18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08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413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77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8A78-76B4-443C-9AD9-FB315EBB3272}" type="datetimeFigureOut">
              <a:rPr lang="es-ES" smtClean="0"/>
              <a:t>09/06/2020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7A1F5-5D0E-43AA-81A7-6A1620BFE1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079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laméo - Mapa Men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08"/>
            <a:ext cx="12137052" cy="6827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226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Wndows7</dc:creator>
  <cp:lastModifiedBy>Wndows7</cp:lastModifiedBy>
  <cp:revision>1</cp:revision>
  <dcterms:created xsi:type="dcterms:W3CDTF">2020-06-09T15:10:30Z</dcterms:created>
  <dcterms:modified xsi:type="dcterms:W3CDTF">2020-06-09T15:10:54Z</dcterms:modified>
</cp:coreProperties>
</file>