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3" r:id="rId7"/>
    <p:sldId id="261" r:id="rId8"/>
    <p:sldId id="264" r:id="rId9"/>
    <p:sldId id="262" r:id="rId10"/>
    <p:sldId id="265" r:id="rId11"/>
    <p:sldId id="266" r:id="rId12"/>
    <p:sldId id="267" r:id="rId13"/>
    <p:sldId id="268" r:id="rId14"/>
    <p:sldId id="269" r:id="rId1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2"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AAF"/>
    <a:srgbClr val="7EBE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5" autoAdjust="0"/>
  </p:normalViewPr>
  <p:slideViewPr>
    <p:cSldViewPr snapToObjects="1">
      <p:cViewPr>
        <p:scale>
          <a:sx n="100" d="100"/>
          <a:sy n="100" d="100"/>
        </p:scale>
        <p:origin x="-204" y="-29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5E2EE-8B14-A642-BCAC-5396531BCB8E}" type="doc">
      <dgm:prSet loTypeId="urn:microsoft.com/office/officeart/2005/8/layout/hierarchy2" loCatId="" qsTypeId="urn:microsoft.com/office/officeart/2005/8/quickstyle/simple1" qsCatId="simple" csTypeId="urn:microsoft.com/office/officeart/2005/8/colors/colorful3" csCatId="colorful" phldr="1"/>
      <dgm:spPr/>
      <dgm:t>
        <a:bodyPr/>
        <a:lstStyle/>
        <a:p>
          <a:endParaRPr lang="es-ES"/>
        </a:p>
      </dgm:t>
    </dgm:pt>
    <dgm:pt modelId="{E04A22FC-CDB6-9145-9C73-71B4186B32FA}">
      <dgm:prSet phldrT="[Texto]" custT="1"/>
      <dgm:spPr/>
      <dgm:t>
        <a:bodyPr/>
        <a:lstStyle/>
        <a:p>
          <a:r>
            <a:rPr lang="es-ES" sz="2000">
              <a:latin typeface="Verdana"/>
              <a:cs typeface="Verdana"/>
            </a:rPr>
            <a:t>Nivel 1</a:t>
          </a:r>
        </a:p>
      </dgm:t>
    </dgm:pt>
    <dgm:pt modelId="{851ECCD3-E1A6-8D46-ADFB-729E33E15B79}" type="parTrans" cxnId="{9DDC601D-768A-B448-A770-0243AD71BA8B}">
      <dgm:prSet/>
      <dgm:spPr/>
      <dgm:t>
        <a:bodyPr/>
        <a:lstStyle/>
        <a:p>
          <a:endParaRPr lang="es-ES"/>
        </a:p>
      </dgm:t>
    </dgm:pt>
    <dgm:pt modelId="{972FF5BB-CE9C-534F-A7BC-D4D03F6805DB}" type="sibTrans" cxnId="{9DDC601D-768A-B448-A770-0243AD71BA8B}">
      <dgm:prSet/>
      <dgm:spPr/>
      <dgm:t>
        <a:bodyPr/>
        <a:lstStyle/>
        <a:p>
          <a:endParaRPr lang="es-ES"/>
        </a:p>
      </dgm:t>
    </dgm:pt>
    <dgm:pt modelId="{F6FC3DEF-71E5-944E-BAA5-E9F289F856B7}">
      <dgm:prSet phldrT="[Texto]" custT="1"/>
      <dgm:spPr/>
      <dgm:t>
        <a:bodyPr/>
        <a:lstStyle/>
        <a:p>
          <a:r>
            <a:rPr lang="es-ES" sz="2000">
              <a:latin typeface="Verdana"/>
              <a:cs typeface="Verdana"/>
            </a:rPr>
            <a:t>Nivel 2</a:t>
          </a:r>
        </a:p>
      </dgm:t>
    </dgm:pt>
    <dgm:pt modelId="{26142C1B-852E-964D-8DDF-29334055A0DE}" type="parTrans" cxnId="{C72D3C38-EAB9-1E4C-869F-12A7A05D8EF6}">
      <dgm:prSet/>
      <dgm:spPr/>
      <dgm:t>
        <a:bodyPr/>
        <a:lstStyle/>
        <a:p>
          <a:endParaRPr lang="es-ES"/>
        </a:p>
      </dgm:t>
    </dgm:pt>
    <dgm:pt modelId="{3E0BF192-6892-A249-AE4C-216A1164CFD8}" type="sibTrans" cxnId="{C72D3C38-EAB9-1E4C-869F-12A7A05D8EF6}">
      <dgm:prSet/>
      <dgm:spPr/>
      <dgm:t>
        <a:bodyPr/>
        <a:lstStyle/>
        <a:p>
          <a:endParaRPr lang="es-ES"/>
        </a:p>
      </dgm:t>
    </dgm:pt>
    <dgm:pt modelId="{7DF958D2-1A30-9C4C-8644-E85D65E4112E}">
      <dgm:prSet phldrT="[Texto]" custT="1"/>
      <dgm:spPr/>
      <dgm:t>
        <a:bodyPr/>
        <a:lstStyle/>
        <a:p>
          <a:r>
            <a:rPr lang="es-ES" sz="2000">
              <a:latin typeface="Verdana"/>
              <a:cs typeface="Verdana"/>
            </a:rPr>
            <a:t>Nivel 3</a:t>
          </a:r>
        </a:p>
      </dgm:t>
    </dgm:pt>
    <dgm:pt modelId="{831D368C-5BD8-0840-86CD-751EC24D5695}" type="parTrans" cxnId="{773916DC-3FE7-D249-BB0D-00ADA4F6E147}">
      <dgm:prSet/>
      <dgm:spPr/>
      <dgm:t>
        <a:bodyPr/>
        <a:lstStyle/>
        <a:p>
          <a:endParaRPr lang="es-ES"/>
        </a:p>
      </dgm:t>
    </dgm:pt>
    <dgm:pt modelId="{ACFE0371-B00A-2A40-BCB7-436C8AEA39B5}" type="sibTrans" cxnId="{773916DC-3FE7-D249-BB0D-00ADA4F6E147}">
      <dgm:prSet/>
      <dgm:spPr/>
      <dgm:t>
        <a:bodyPr/>
        <a:lstStyle/>
        <a:p>
          <a:endParaRPr lang="es-ES"/>
        </a:p>
      </dgm:t>
    </dgm:pt>
    <dgm:pt modelId="{47388BD4-DA24-E04B-AA5C-516CF1F413F4}">
      <dgm:prSet phldrT="[Texto]" custT="1"/>
      <dgm:spPr/>
      <dgm:t>
        <a:bodyPr/>
        <a:lstStyle/>
        <a:p>
          <a:r>
            <a:rPr lang="es-ES" sz="2000">
              <a:latin typeface="Verdana"/>
              <a:cs typeface="Verdana"/>
            </a:rPr>
            <a:t>Nivel 3</a:t>
          </a:r>
        </a:p>
      </dgm:t>
    </dgm:pt>
    <dgm:pt modelId="{33EBA164-FD17-B341-B929-30DCCF3FC77A}" type="parTrans" cxnId="{0AB2045B-2570-5E4A-AB43-69CA555FBE51}">
      <dgm:prSet/>
      <dgm:spPr/>
      <dgm:t>
        <a:bodyPr/>
        <a:lstStyle/>
        <a:p>
          <a:endParaRPr lang="es-ES"/>
        </a:p>
      </dgm:t>
    </dgm:pt>
    <dgm:pt modelId="{FDC46110-9FE3-074C-9224-085372297FC5}" type="sibTrans" cxnId="{0AB2045B-2570-5E4A-AB43-69CA555FBE51}">
      <dgm:prSet/>
      <dgm:spPr/>
      <dgm:t>
        <a:bodyPr/>
        <a:lstStyle/>
        <a:p>
          <a:endParaRPr lang="es-ES"/>
        </a:p>
      </dgm:t>
    </dgm:pt>
    <dgm:pt modelId="{49929DE6-AB0C-BC4D-A25E-18688C00961A}">
      <dgm:prSet phldrT="[Texto]" custT="1"/>
      <dgm:spPr/>
      <dgm:t>
        <a:bodyPr/>
        <a:lstStyle/>
        <a:p>
          <a:r>
            <a:rPr lang="es-ES" sz="2000">
              <a:latin typeface="Verdana"/>
              <a:cs typeface="Verdana"/>
            </a:rPr>
            <a:t>Nivel 2</a:t>
          </a:r>
        </a:p>
      </dgm:t>
    </dgm:pt>
    <dgm:pt modelId="{3F92D592-5BC9-EC4C-A802-7F61101E5063}" type="parTrans" cxnId="{936797C3-CA45-2646-AA30-C3D450B09C80}">
      <dgm:prSet/>
      <dgm:spPr/>
      <dgm:t>
        <a:bodyPr/>
        <a:lstStyle/>
        <a:p>
          <a:endParaRPr lang="es-ES"/>
        </a:p>
      </dgm:t>
    </dgm:pt>
    <dgm:pt modelId="{33DB6B9F-9752-7543-988F-3D4DA26CBBAE}" type="sibTrans" cxnId="{936797C3-CA45-2646-AA30-C3D450B09C80}">
      <dgm:prSet/>
      <dgm:spPr/>
      <dgm:t>
        <a:bodyPr/>
        <a:lstStyle/>
        <a:p>
          <a:endParaRPr lang="es-ES"/>
        </a:p>
      </dgm:t>
    </dgm:pt>
    <dgm:pt modelId="{33C29905-F907-3540-9BB5-02B46B21548F}">
      <dgm:prSet phldrT="[Texto]" custT="1"/>
      <dgm:spPr/>
      <dgm:t>
        <a:bodyPr/>
        <a:lstStyle/>
        <a:p>
          <a:r>
            <a:rPr lang="es-ES" sz="2000">
              <a:latin typeface="Verdana"/>
              <a:cs typeface="Verdana"/>
            </a:rPr>
            <a:t>Nivel 3</a:t>
          </a:r>
        </a:p>
      </dgm:t>
    </dgm:pt>
    <dgm:pt modelId="{380D7F4B-2B1E-DF42-94EE-947B41A8F5DA}" type="parTrans" cxnId="{631A714E-F22A-8D47-BA62-22361D4010A3}">
      <dgm:prSet/>
      <dgm:spPr/>
      <dgm:t>
        <a:bodyPr/>
        <a:lstStyle/>
        <a:p>
          <a:endParaRPr lang="es-ES"/>
        </a:p>
      </dgm:t>
    </dgm:pt>
    <dgm:pt modelId="{0C49E1FB-BA39-8F48-8FB6-ACD872EAFBFC}" type="sibTrans" cxnId="{631A714E-F22A-8D47-BA62-22361D4010A3}">
      <dgm:prSet/>
      <dgm:spPr/>
      <dgm:t>
        <a:bodyPr/>
        <a:lstStyle/>
        <a:p>
          <a:endParaRPr lang="es-ES"/>
        </a:p>
      </dgm:t>
    </dgm:pt>
    <dgm:pt modelId="{8E5C136D-0556-2342-8F61-8B8A5B169593}" type="pres">
      <dgm:prSet presAssocID="{F255E2EE-8B14-A642-BCAC-5396531BCB8E}" presName="diagram" presStyleCnt="0">
        <dgm:presLayoutVars>
          <dgm:chPref val="1"/>
          <dgm:dir/>
          <dgm:animOne val="branch"/>
          <dgm:animLvl val="lvl"/>
          <dgm:resizeHandles val="exact"/>
        </dgm:presLayoutVars>
      </dgm:prSet>
      <dgm:spPr/>
      <dgm:t>
        <a:bodyPr/>
        <a:lstStyle/>
        <a:p>
          <a:endParaRPr lang="es-VE"/>
        </a:p>
      </dgm:t>
    </dgm:pt>
    <dgm:pt modelId="{376AF0FD-B4E8-934C-8FE0-A2170656F0B1}" type="pres">
      <dgm:prSet presAssocID="{E04A22FC-CDB6-9145-9C73-71B4186B32FA}" presName="root1" presStyleCnt="0"/>
      <dgm:spPr/>
    </dgm:pt>
    <dgm:pt modelId="{95CD5C3F-242D-F444-A100-B039438BF2BE}" type="pres">
      <dgm:prSet presAssocID="{E04A22FC-CDB6-9145-9C73-71B4186B32FA}" presName="LevelOneTextNode" presStyleLbl="node0" presStyleIdx="0" presStyleCnt="1">
        <dgm:presLayoutVars>
          <dgm:chPref val="3"/>
        </dgm:presLayoutVars>
      </dgm:prSet>
      <dgm:spPr/>
      <dgm:t>
        <a:bodyPr/>
        <a:lstStyle/>
        <a:p>
          <a:endParaRPr lang="es-VE"/>
        </a:p>
      </dgm:t>
    </dgm:pt>
    <dgm:pt modelId="{76BFCE2B-2E31-E244-AB5F-0FDB8831076F}" type="pres">
      <dgm:prSet presAssocID="{E04A22FC-CDB6-9145-9C73-71B4186B32FA}" presName="level2hierChild" presStyleCnt="0"/>
      <dgm:spPr/>
    </dgm:pt>
    <dgm:pt modelId="{17716CD9-C6B7-974C-97BB-971804E90CAA}" type="pres">
      <dgm:prSet presAssocID="{26142C1B-852E-964D-8DDF-29334055A0DE}" presName="conn2-1" presStyleLbl="parChTrans1D2" presStyleIdx="0" presStyleCnt="2"/>
      <dgm:spPr/>
      <dgm:t>
        <a:bodyPr/>
        <a:lstStyle/>
        <a:p>
          <a:endParaRPr lang="es-VE"/>
        </a:p>
      </dgm:t>
    </dgm:pt>
    <dgm:pt modelId="{FA04B5A1-568B-EC48-A199-2029F3A7D981}" type="pres">
      <dgm:prSet presAssocID="{26142C1B-852E-964D-8DDF-29334055A0DE}" presName="connTx" presStyleLbl="parChTrans1D2" presStyleIdx="0" presStyleCnt="2"/>
      <dgm:spPr/>
      <dgm:t>
        <a:bodyPr/>
        <a:lstStyle/>
        <a:p>
          <a:endParaRPr lang="es-VE"/>
        </a:p>
      </dgm:t>
    </dgm:pt>
    <dgm:pt modelId="{16CCCB9B-EC69-0B40-A769-64F7897943F5}" type="pres">
      <dgm:prSet presAssocID="{F6FC3DEF-71E5-944E-BAA5-E9F289F856B7}" presName="root2" presStyleCnt="0"/>
      <dgm:spPr/>
    </dgm:pt>
    <dgm:pt modelId="{512240B1-9DA1-B74C-AF42-2DEB494B2E52}" type="pres">
      <dgm:prSet presAssocID="{F6FC3DEF-71E5-944E-BAA5-E9F289F856B7}" presName="LevelTwoTextNode" presStyleLbl="node2" presStyleIdx="0" presStyleCnt="2">
        <dgm:presLayoutVars>
          <dgm:chPref val="3"/>
        </dgm:presLayoutVars>
      </dgm:prSet>
      <dgm:spPr/>
      <dgm:t>
        <a:bodyPr/>
        <a:lstStyle/>
        <a:p>
          <a:endParaRPr lang="es-VE"/>
        </a:p>
      </dgm:t>
    </dgm:pt>
    <dgm:pt modelId="{312FCCE1-A88C-E246-87C9-A145533D9B0D}" type="pres">
      <dgm:prSet presAssocID="{F6FC3DEF-71E5-944E-BAA5-E9F289F856B7}" presName="level3hierChild" presStyleCnt="0"/>
      <dgm:spPr/>
    </dgm:pt>
    <dgm:pt modelId="{FFF0A371-9BF4-E842-939E-A332E0017441}" type="pres">
      <dgm:prSet presAssocID="{831D368C-5BD8-0840-86CD-751EC24D5695}" presName="conn2-1" presStyleLbl="parChTrans1D3" presStyleIdx="0" presStyleCnt="3"/>
      <dgm:spPr/>
      <dgm:t>
        <a:bodyPr/>
        <a:lstStyle/>
        <a:p>
          <a:endParaRPr lang="es-VE"/>
        </a:p>
      </dgm:t>
    </dgm:pt>
    <dgm:pt modelId="{ABDADE14-8D60-FD41-8373-908098F45C30}" type="pres">
      <dgm:prSet presAssocID="{831D368C-5BD8-0840-86CD-751EC24D5695}" presName="connTx" presStyleLbl="parChTrans1D3" presStyleIdx="0" presStyleCnt="3"/>
      <dgm:spPr/>
      <dgm:t>
        <a:bodyPr/>
        <a:lstStyle/>
        <a:p>
          <a:endParaRPr lang="es-VE"/>
        </a:p>
      </dgm:t>
    </dgm:pt>
    <dgm:pt modelId="{CE9C1312-92DB-ED4D-A659-6FFE980A0D86}" type="pres">
      <dgm:prSet presAssocID="{7DF958D2-1A30-9C4C-8644-E85D65E4112E}" presName="root2" presStyleCnt="0"/>
      <dgm:spPr/>
    </dgm:pt>
    <dgm:pt modelId="{C3A8A0FA-37C1-984D-A183-5CD499C6D355}" type="pres">
      <dgm:prSet presAssocID="{7DF958D2-1A30-9C4C-8644-E85D65E4112E}" presName="LevelTwoTextNode" presStyleLbl="node3" presStyleIdx="0" presStyleCnt="3">
        <dgm:presLayoutVars>
          <dgm:chPref val="3"/>
        </dgm:presLayoutVars>
      </dgm:prSet>
      <dgm:spPr/>
      <dgm:t>
        <a:bodyPr/>
        <a:lstStyle/>
        <a:p>
          <a:endParaRPr lang="es-VE"/>
        </a:p>
      </dgm:t>
    </dgm:pt>
    <dgm:pt modelId="{CDA87B3A-256D-324B-AAC2-742AE0B4C92C}" type="pres">
      <dgm:prSet presAssocID="{7DF958D2-1A30-9C4C-8644-E85D65E4112E}" presName="level3hierChild" presStyleCnt="0"/>
      <dgm:spPr/>
    </dgm:pt>
    <dgm:pt modelId="{7CCDB458-E936-6B4A-A8C6-6273C0E37D6A}" type="pres">
      <dgm:prSet presAssocID="{33EBA164-FD17-B341-B929-30DCCF3FC77A}" presName="conn2-1" presStyleLbl="parChTrans1D3" presStyleIdx="1" presStyleCnt="3"/>
      <dgm:spPr/>
      <dgm:t>
        <a:bodyPr/>
        <a:lstStyle/>
        <a:p>
          <a:endParaRPr lang="es-VE"/>
        </a:p>
      </dgm:t>
    </dgm:pt>
    <dgm:pt modelId="{B0FD1087-7EDB-2F42-909C-152B4327360C}" type="pres">
      <dgm:prSet presAssocID="{33EBA164-FD17-B341-B929-30DCCF3FC77A}" presName="connTx" presStyleLbl="parChTrans1D3" presStyleIdx="1" presStyleCnt="3"/>
      <dgm:spPr/>
      <dgm:t>
        <a:bodyPr/>
        <a:lstStyle/>
        <a:p>
          <a:endParaRPr lang="es-VE"/>
        </a:p>
      </dgm:t>
    </dgm:pt>
    <dgm:pt modelId="{979C86C1-F894-E249-877A-794A3D801969}" type="pres">
      <dgm:prSet presAssocID="{47388BD4-DA24-E04B-AA5C-516CF1F413F4}" presName="root2" presStyleCnt="0"/>
      <dgm:spPr/>
    </dgm:pt>
    <dgm:pt modelId="{5A4B65EE-C7FA-8246-AD76-843704CD6460}" type="pres">
      <dgm:prSet presAssocID="{47388BD4-DA24-E04B-AA5C-516CF1F413F4}" presName="LevelTwoTextNode" presStyleLbl="node3" presStyleIdx="1" presStyleCnt="3">
        <dgm:presLayoutVars>
          <dgm:chPref val="3"/>
        </dgm:presLayoutVars>
      </dgm:prSet>
      <dgm:spPr/>
      <dgm:t>
        <a:bodyPr/>
        <a:lstStyle/>
        <a:p>
          <a:endParaRPr lang="es-VE"/>
        </a:p>
      </dgm:t>
    </dgm:pt>
    <dgm:pt modelId="{9C4BD25A-3382-ED47-B86B-1EED224ECE02}" type="pres">
      <dgm:prSet presAssocID="{47388BD4-DA24-E04B-AA5C-516CF1F413F4}" presName="level3hierChild" presStyleCnt="0"/>
      <dgm:spPr/>
    </dgm:pt>
    <dgm:pt modelId="{8D49BEC3-CD9F-C649-B96F-945E66E00CA4}" type="pres">
      <dgm:prSet presAssocID="{3F92D592-5BC9-EC4C-A802-7F61101E5063}" presName="conn2-1" presStyleLbl="parChTrans1D2" presStyleIdx="1" presStyleCnt="2"/>
      <dgm:spPr/>
      <dgm:t>
        <a:bodyPr/>
        <a:lstStyle/>
        <a:p>
          <a:endParaRPr lang="es-VE"/>
        </a:p>
      </dgm:t>
    </dgm:pt>
    <dgm:pt modelId="{5BE7EC58-E5A8-AB4F-93E9-79522BAA8AE6}" type="pres">
      <dgm:prSet presAssocID="{3F92D592-5BC9-EC4C-A802-7F61101E5063}" presName="connTx" presStyleLbl="parChTrans1D2" presStyleIdx="1" presStyleCnt="2"/>
      <dgm:spPr/>
      <dgm:t>
        <a:bodyPr/>
        <a:lstStyle/>
        <a:p>
          <a:endParaRPr lang="es-VE"/>
        </a:p>
      </dgm:t>
    </dgm:pt>
    <dgm:pt modelId="{A29DE109-3C62-F94A-AEC8-24C8FF494011}" type="pres">
      <dgm:prSet presAssocID="{49929DE6-AB0C-BC4D-A25E-18688C00961A}" presName="root2" presStyleCnt="0"/>
      <dgm:spPr/>
    </dgm:pt>
    <dgm:pt modelId="{7B9BE8DA-2907-4A41-9986-4C61C1B57D21}" type="pres">
      <dgm:prSet presAssocID="{49929DE6-AB0C-BC4D-A25E-18688C00961A}" presName="LevelTwoTextNode" presStyleLbl="node2" presStyleIdx="1" presStyleCnt="2">
        <dgm:presLayoutVars>
          <dgm:chPref val="3"/>
        </dgm:presLayoutVars>
      </dgm:prSet>
      <dgm:spPr/>
      <dgm:t>
        <a:bodyPr/>
        <a:lstStyle/>
        <a:p>
          <a:endParaRPr lang="es-VE"/>
        </a:p>
      </dgm:t>
    </dgm:pt>
    <dgm:pt modelId="{504C702A-8DC2-6D42-AA2D-63A3B14C2809}" type="pres">
      <dgm:prSet presAssocID="{49929DE6-AB0C-BC4D-A25E-18688C00961A}" presName="level3hierChild" presStyleCnt="0"/>
      <dgm:spPr/>
    </dgm:pt>
    <dgm:pt modelId="{EAE8944D-93FA-EA45-A932-E7440802C198}" type="pres">
      <dgm:prSet presAssocID="{380D7F4B-2B1E-DF42-94EE-947B41A8F5DA}" presName="conn2-1" presStyleLbl="parChTrans1D3" presStyleIdx="2" presStyleCnt="3"/>
      <dgm:spPr/>
      <dgm:t>
        <a:bodyPr/>
        <a:lstStyle/>
        <a:p>
          <a:endParaRPr lang="es-VE"/>
        </a:p>
      </dgm:t>
    </dgm:pt>
    <dgm:pt modelId="{5B519E95-36C4-F74D-A553-9BD3AB63A8AF}" type="pres">
      <dgm:prSet presAssocID="{380D7F4B-2B1E-DF42-94EE-947B41A8F5DA}" presName="connTx" presStyleLbl="parChTrans1D3" presStyleIdx="2" presStyleCnt="3"/>
      <dgm:spPr/>
      <dgm:t>
        <a:bodyPr/>
        <a:lstStyle/>
        <a:p>
          <a:endParaRPr lang="es-VE"/>
        </a:p>
      </dgm:t>
    </dgm:pt>
    <dgm:pt modelId="{AF4E9BC2-448E-2442-8652-03B6DF8DA0D5}" type="pres">
      <dgm:prSet presAssocID="{33C29905-F907-3540-9BB5-02B46B21548F}" presName="root2" presStyleCnt="0"/>
      <dgm:spPr/>
    </dgm:pt>
    <dgm:pt modelId="{99C7486E-295B-4F46-8019-79CF21DABF8A}" type="pres">
      <dgm:prSet presAssocID="{33C29905-F907-3540-9BB5-02B46B21548F}" presName="LevelTwoTextNode" presStyleLbl="node3" presStyleIdx="2" presStyleCnt="3">
        <dgm:presLayoutVars>
          <dgm:chPref val="3"/>
        </dgm:presLayoutVars>
      </dgm:prSet>
      <dgm:spPr/>
      <dgm:t>
        <a:bodyPr/>
        <a:lstStyle/>
        <a:p>
          <a:endParaRPr lang="es-VE"/>
        </a:p>
      </dgm:t>
    </dgm:pt>
    <dgm:pt modelId="{1E86CFDB-84AD-7A44-B402-5DEA2C2E13D5}" type="pres">
      <dgm:prSet presAssocID="{33C29905-F907-3540-9BB5-02B46B21548F}" presName="level3hierChild" presStyleCnt="0"/>
      <dgm:spPr/>
    </dgm:pt>
  </dgm:ptLst>
  <dgm:cxnLst>
    <dgm:cxn modelId="{773916DC-3FE7-D249-BB0D-00ADA4F6E147}" srcId="{F6FC3DEF-71E5-944E-BAA5-E9F289F856B7}" destId="{7DF958D2-1A30-9C4C-8644-E85D65E4112E}" srcOrd="0" destOrd="0" parTransId="{831D368C-5BD8-0840-86CD-751EC24D5695}" sibTransId="{ACFE0371-B00A-2A40-BCB7-436C8AEA39B5}"/>
    <dgm:cxn modelId="{9DDC601D-768A-B448-A770-0243AD71BA8B}" srcId="{F255E2EE-8B14-A642-BCAC-5396531BCB8E}" destId="{E04A22FC-CDB6-9145-9C73-71B4186B32FA}" srcOrd="0" destOrd="0" parTransId="{851ECCD3-E1A6-8D46-ADFB-729E33E15B79}" sibTransId="{972FF5BB-CE9C-534F-A7BC-D4D03F6805DB}"/>
    <dgm:cxn modelId="{57F8F6B8-E822-7146-AF7D-240A7C624067}" type="presOf" srcId="{33C29905-F907-3540-9BB5-02B46B21548F}" destId="{99C7486E-295B-4F46-8019-79CF21DABF8A}" srcOrd="0" destOrd="0" presId="urn:microsoft.com/office/officeart/2005/8/layout/hierarchy2"/>
    <dgm:cxn modelId="{EBE96934-52F5-D644-99F6-9E3EA07A28C0}" type="presOf" srcId="{380D7F4B-2B1E-DF42-94EE-947B41A8F5DA}" destId="{5B519E95-36C4-F74D-A553-9BD3AB63A8AF}" srcOrd="1" destOrd="0" presId="urn:microsoft.com/office/officeart/2005/8/layout/hierarchy2"/>
    <dgm:cxn modelId="{44A3BA9E-7683-994A-8BAB-3A813B164D96}" type="presOf" srcId="{831D368C-5BD8-0840-86CD-751EC24D5695}" destId="{FFF0A371-9BF4-E842-939E-A332E0017441}" srcOrd="0" destOrd="0" presId="urn:microsoft.com/office/officeart/2005/8/layout/hierarchy2"/>
    <dgm:cxn modelId="{6DAEF2A9-C5E2-0445-86A6-C5D66A9D564F}" type="presOf" srcId="{26142C1B-852E-964D-8DDF-29334055A0DE}" destId="{FA04B5A1-568B-EC48-A199-2029F3A7D981}" srcOrd="1" destOrd="0" presId="urn:microsoft.com/office/officeart/2005/8/layout/hierarchy2"/>
    <dgm:cxn modelId="{3E0D0553-CAFC-F44A-BC30-BACCC626BBEB}" type="presOf" srcId="{831D368C-5BD8-0840-86CD-751EC24D5695}" destId="{ABDADE14-8D60-FD41-8373-908098F45C30}" srcOrd="1" destOrd="0" presId="urn:microsoft.com/office/officeart/2005/8/layout/hierarchy2"/>
    <dgm:cxn modelId="{0AB2045B-2570-5E4A-AB43-69CA555FBE51}" srcId="{F6FC3DEF-71E5-944E-BAA5-E9F289F856B7}" destId="{47388BD4-DA24-E04B-AA5C-516CF1F413F4}" srcOrd="1" destOrd="0" parTransId="{33EBA164-FD17-B341-B929-30DCCF3FC77A}" sibTransId="{FDC46110-9FE3-074C-9224-085372297FC5}"/>
    <dgm:cxn modelId="{96BA9847-22A3-1748-8DC8-D64DFF7D1D3C}" type="presOf" srcId="{E04A22FC-CDB6-9145-9C73-71B4186B32FA}" destId="{95CD5C3F-242D-F444-A100-B039438BF2BE}" srcOrd="0" destOrd="0" presId="urn:microsoft.com/office/officeart/2005/8/layout/hierarchy2"/>
    <dgm:cxn modelId="{631A714E-F22A-8D47-BA62-22361D4010A3}" srcId="{49929DE6-AB0C-BC4D-A25E-18688C00961A}" destId="{33C29905-F907-3540-9BB5-02B46B21548F}" srcOrd="0" destOrd="0" parTransId="{380D7F4B-2B1E-DF42-94EE-947B41A8F5DA}" sibTransId="{0C49E1FB-BA39-8F48-8FB6-ACD872EAFBFC}"/>
    <dgm:cxn modelId="{86CA19A9-25E1-0B4B-87BA-E73208571D7D}" type="presOf" srcId="{F6FC3DEF-71E5-944E-BAA5-E9F289F856B7}" destId="{512240B1-9DA1-B74C-AF42-2DEB494B2E52}" srcOrd="0" destOrd="0" presId="urn:microsoft.com/office/officeart/2005/8/layout/hierarchy2"/>
    <dgm:cxn modelId="{923EF81F-19BC-F841-94E0-0433FF9F618A}" type="presOf" srcId="{33EBA164-FD17-B341-B929-30DCCF3FC77A}" destId="{B0FD1087-7EDB-2F42-909C-152B4327360C}" srcOrd="1" destOrd="0" presId="urn:microsoft.com/office/officeart/2005/8/layout/hierarchy2"/>
    <dgm:cxn modelId="{3AD024B6-02E4-B94C-9192-5D55FC632A95}" type="presOf" srcId="{380D7F4B-2B1E-DF42-94EE-947B41A8F5DA}" destId="{EAE8944D-93FA-EA45-A932-E7440802C198}" srcOrd="0" destOrd="0" presId="urn:microsoft.com/office/officeart/2005/8/layout/hierarchy2"/>
    <dgm:cxn modelId="{C72D3C38-EAB9-1E4C-869F-12A7A05D8EF6}" srcId="{E04A22FC-CDB6-9145-9C73-71B4186B32FA}" destId="{F6FC3DEF-71E5-944E-BAA5-E9F289F856B7}" srcOrd="0" destOrd="0" parTransId="{26142C1B-852E-964D-8DDF-29334055A0DE}" sibTransId="{3E0BF192-6892-A249-AE4C-216A1164CFD8}"/>
    <dgm:cxn modelId="{FCF87AAB-6042-D148-BB27-5C19DF7051EC}" type="presOf" srcId="{49929DE6-AB0C-BC4D-A25E-18688C00961A}" destId="{7B9BE8DA-2907-4A41-9986-4C61C1B57D21}" srcOrd="0" destOrd="0" presId="urn:microsoft.com/office/officeart/2005/8/layout/hierarchy2"/>
    <dgm:cxn modelId="{936797C3-CA45-2646-AA30-C3D450B09C80}" srcId="{E04A22FC-CDB6-9145-9C73-71B4186B32FA}" destId="{49929DE6-AB0C-BC4D-A25E-18688C00961A}" srcOrd="1" destOrd="0" parTransId="{3F92D592-5BC9-EC4C-A802-7F61101E5063}" sibTransId="{33DB6B9F-9752-7543-988F-3D4DA26CBBAE}"/>
    <dgm:cxn modelId="{196A28FA-5015-3C4D-8A0D-9583A0A685E4}" type="presOf" srcId="{26142C1B-852E-964D-8DDF-29334055A0DE}" destId="{17716CD9-C6B7-974C-97BB-971804E90CAA}" srcOrd="0" destOrd="0" presId="urn:microsoft.com/office/officeart/2005/8/layout/hierarchy2"/>
    <dgm:cxn modelId="{68CEBAED-C470-F947-88AE-4425F81EB32A}" type="presOf" srcId="{47388BD4-DA24-E04B-AA5C-516CF1F413F4}" destId="{5A4B65EE-C7FA-8246-AD76-843704CD6460}" srcOrd="0" destOrd="0" presId="urn:microsoft.com/office/officeart/2005/8/layout/hierarchy2"/>
    <dgm:cxn modelId="{4B3FAF7B-242F-AE4B-B76D-1EE795C00854}" type="presOf" srcId="{3F92D592-5BC9-EC4C-A802-7F61101E5063}" destId="{8D49BEC3-CD9F-C649-B96F-945E66E00CA4}" srcOrd="0" destOrd="0" presId="urn:microsoft.com/office/officeart/2005/8/layout/hierarchy2"/>
    <dgm:cxn modelId="{033FC1BF-BAC5-6C45-BD8D-C6F397F908A6}" type="presOf" srcId="{33EBA164-FD17-B341-B929-30DCCF3FC77A}" destId="{7CCDB458-E936-6B4A-A8C6-6273C0E37D6A}" srcOrd="0" destOrd="0" presId="urn:microsoft.com/office/officeart/2005/8/layout/hierarchy2"/>
    <dgm:cxn modelId="{91147834-5229-9042-B094-62F358CB2B2A}" type="presOf" srcId="{7DF958D2-1A30-9C4C-8644-E85D65E4112E}" destId="{C3A8A0FA-37C1-984D-A183-5CD499C6D355}" srcOrd="0" destOrd="0" presId="urn:microsoft.com/office/officeart/2005/8/layout/hierarchy2"/>
    <dgm:cxn modelId="{228BAF51-89BE-1343-A151-77464C12FDF7}" type="presOf" srcId="{F255E2EE-8B14-A642-BCAC-5396531BCB8E}" destId="{8E5C136D-0556-2342-8F61-8B8A5B169593}" srcOrd="0" destOrd="0" presId="urn:microsoft.com/office/officeart/2005/8/layout/hierarchy2"/>
    <dgm:cxn modelId="{641B4E7E-7859-9141-BA44-9945CA6F2537}" type="presOf" srcId="{3F92D592-5BC9-EC4C-A802-7F61101E5063}" destId="{5BE7EC58-E5A8-AB4F-93E9-79522BAA8AE6}" srcOrd="1" destOrd="0" presId="urn:microsoft.com/office/officeart/2005/8/layout/hierarchy2"/>
    <dgm:cxn modelId="{0F59C211-600B-7C4C-AB22-DB36991DE068}" type="presParOf" srcId="{8E5C136D-0556-2342-8F61-8B8A5B169593}" destId="{376AF0FD-B4E8-934C-8FE0-A2170656F0B1}" srcOrd="0" destOrd="0" presId="urn:microsoft.com/office/officeart/2005/8/layout/hierarchy2"/>
    <dgm:cxn modelId="{600C8BA8-6944-6447-9409-60487FC60C52}" type="presParOf" srcId="{376AF0FD-B4E8-934C-8FE0-A2170656F0B1}" destId="{95CD5C3F-242D-F444-A100-B039438BF2BE}" srcOrd="0" destOrd="0" presId="urn:microsoft.com/office/officeart/2005/8/layout/hierarchy2"/>
    <dgm:cxn modelId="{650A3C3F-046D-8B41-A971-69CAE3C14EDD}" type="presParOf" srcId="{376AF0FD-B4E8-934C-8FE0-A2170656F0B1}" destId="{76BFCE2B-2E31-E244-AB5F-0FDB8831076F}" srcOrd="1" destOrd="0" presId="urn:microsoft.com/office/officeart/2005/8/layout/hierarchy2"/>
    <dgm:cxn modelId="{49AEBB2C-C9C9-B240-9795-6D51D175765C}" type="presParOf" srcId="{76BFCE2B-2E31-E244-AB5F-0FDB8831076F}" destId="{17716CD9-C6B7-974C-97BB-971804E90CAA}" srcOrd="0" destOrd="0" presId="urn:microsoft.com/office/officeart/2005/8/layout/hierarchy2"/>
    <dgm:cxn modelId="{B6A06442-B93F-974F-9941-9CC107A1FC82}" type="presParOf" srcId="{17716CD9-C6B7-974C-97BB-971804E90CAA}" destId="{FA04B5A1-568B-EC48-A199-2029F3A7D981}" srcOrd="0" destOrd="0" presId="urn:microsoft.com/office/officeart/2005/8/layout/hierarchy2"/>
    <dgm:cxn modelId="{B8F93F63-BC3B-2648-B169-4FECF7A7D26C}" type="presParOf" srcId="{76BFCE2B-2E31-E244-AB5F-0FDB8831076F}" destId="{16CCCB9B-EC69-0B40-A769-64F7897943F5}" srcOrd="1" destOrd="0" presId="urn:microsoft.com/office/officeart/2005/8/layout/hierarchy2"/>
    <dgm:cxn modelId="{BAC6CB79-E3D3-564B-A8D3-3926E5AABBE4}" type="presParOf" srcId="{16CCCB9B-EC69-0B40-A769-64F7897943F5}" destId="{512240B1-9DA1-B74C-AF42-2DEB494B2E52}" srcOrd="0" destOrd="0" presId="urn:microsoft.com/office/officeart/2005/8/layout/hierarchy2"/>
    <dgm:cxn modelId="{AD1DF9DF-AE03-834E-A320-0021206AC48F}" type="presParOf" srcId="{16CCCB9B-EC69-0B40-A769-64F7897943F5}" destId="{312FCCE1-A88C-E246-87C9-A145533D9B0D}" srcOrd="1" destOrd="0" presId="urn:microsoft.com/office/officeart/2005/8/layout/hierarchy2"/>
    <dgm:cxn modelId="{0287BF38-DB3C-F34B-A77C-40B2409C6DE0}" type="presParOf" srcId="{312FCCE1-A88C-E246-87C9-A145533D9B0D}" destId="{FFF0A371-9BF4-E842-939E-A332E0017441}" srcOrd="0" destOrd="0" presId="urn:microsoft.com/office/officeart/2005/8/layout/hierarchy2"/>
    <dgm:cxn modelId="{7302116F-1F87-F245-80CB-FA3612AC2452}" type="presParOf" srcId="{FFF0A371-9BF4-E842-939E-A332E0017441}" destId="{ABDADE14-8D60-FD41-8373-908098F45C30}" srcOrd="0" destOrd="0" presId="urn:microsoft.com/office/officeart/2005/8/layout/hierarchy2"/>
    <dgm:cxn modelId="{D20FBC79-9C43-A54B-8062-62129895BB39}" type="presParOf" srcId="{312FCCE1-A88C-E246-87C9-A145533D9B0D}" destId="{CE9C1312-92DB-ED4D-A659-6FFE980A0D86}" srcOrd="1" destOrd="0" presId="urn:microsoft.com/office/officeart/2005/8/layout/hierarchy2"/>
    <dgm:cxn modelId="{67D50BE0-D149-FF45-9C2B-32DF4D8FE46F}" type="presParOf" srcId="{CE9C1312-92DB-ED4D-A659-6FFE980A0D86}" destId="{C3A8A0FA-37C1-984D-A183-5CD499C6D355}" srcOrd="0" destOrd="0" presId="urn:microsoft.com/office/officeart/2005/8/layout/hierarchy2"/>
    <dgm:cxn modelId="{1F3F72D0-6D77-2A4E-903A-9103928B3ED9}" type="presParOf" srcId="{CE9C1312-92DB-ED4D-A659-6FFE980A0D86}" destId="{CDA87B3A-256D-324B-AAC2-742AE0B4C92C}" srcOrd="1" destOrd="0" presId="urn:microsoft.com/office/officeart/2005/8/layout/hierarchy2"/>
    <dgm:cxn modelId="{0CAF1633-43AE-7A48-8906-192A8D74A227}" type="presParOf" srcId="{312FCCE1-A88C-E246-87C9-A145533D9B0D}" destId="{7CCDB458-E936-6B4A-A8C6-6273C0E37D6A}" srcOrd="2" destOrd="0" presId="urn:microsoft.com/office/officeart/2005/8/layout/hierarchy2"/>
    <dgm:cxn modelId="{D7A53A18-9E6E-6540-BB7D-8AAD38C2B669}" type="presParOf" srcId="{7CCDB458-E936-6B4A-A8C6-6273C0E37D6A}" destId="{B0FD1087-7EDB-2F42-909C-152B4327360C}" srcOrd="0" destOrd="0" presId="urn:microsoft.com/office/officeart/2005/8/layout/hierarchy2"/>
    <dgm:cxn modelId="{9DEB25C1-9D3D-1640-AD8A-CF801B591A50}" type="presParOf" srcId="{312FCCE1-A88C-E246-87C9-A145533D9B0D}" destId="{979C86C1-F894-E249-877A-794A3D801969}" srcOrd="3" destOrd="0" presId="urn:microsoft.com/office/officeart/2005/8/layout/hierarchy2"/>
    <dgm:cxn modelId="{F405CDFD-28C5-5442-8096-B1CA208CAD32}" type="presParOf" srcId="{979C86C1-F894-E249-877A-794A3D801969}" destId="{5A4B65EE-C7FA-8246-AD76-843704CD6460}" srcOrd="0" destOrd="0" presId="urn:microsoft.com/office/officeart/2005/8/layout/hierarchy2"/>
    <dgm:cxn modelId="{D530F636-0068-D24D-80C7-EE6ABE52923A}" type="presParOf" srcId="{979C86C1-F894-E249-877A-794A3D801969}" destId="{9C4BD25A-3382-ED47-B86B-1EED224ECE02}" srcOrd="1" destOrd="0" presId="urn:microsoft.com/office/officeart/2005/8/layout/hierarchy2"/>
    <dgm:cxn modelId="{9301EB92-1CFD-7949-BB2B-C624F2C50A46}" type="presParOf" srcId="{76BFCE2B-2E31-E244-AB5F-0FDB8831076F}" destId="{8D49BEC3-CD9F-C649-B96F-945E66E00CA4}" srcOrd="2" destOrd="0" presId="urn:microsoft.com/office/officeart/2005/8/layout/hierarchy2"/>
    <dgm:cxn modelId="{8309DD84-2A15-CC45-9509-5EA3A4821684}" type="presParOf" srcId="{8D49BEC3-CD9F-C649-B96F-945E66E00CA4}" destId="{5BE7EC58-E5A8-AB4F-93E9-79522BAA8AE6}" srcOrd="0" destOrd="0" presId="urn:microsoft.com/office/officeart/2005/8/layout/hierarchy2"/>
    <dgm:cxn modelId="{45426EDD-44D1-6744-A8FB-FA023E61736D}" type="presParOf" srcId="{76BFCE2B-2E31-E244-AB5F-0FDB8831076F}" destId="{A29DE109-3C62-F94A-AEC8-24C8FF494011}" srcOrd="3" destOrd="0" presId="urn:microsoft.com/office/officeart/2005/8/layout/hierarchy2"/>
    <dgm:cxn modelId="{F6A99D8E-CCB9-4A47-BDF6-B4D1FF362E5F}" type="presParOf" srcId="{A29DE109-3C62-F94A-AEC8-24C8FF494011}" destId="{7B9BE8DA-2907-4A41-9986-4C61C1B57D21}" srcOrd="0" destOrd="0" presId="urn:microsoft.com/office/officeart/2005/8/layout/hierarchy2"/>
    <dgm:cxn modelId="{9F9BAF52-8701-0049-9CBA-DDE42A858019}" type="presParOf" srcId="{A29DE109-3C62-F94A-AEC8-24C8FF494011}" destId="{504C702A-8DC2-6D42-AA2D-63A3B14C2809}" srcOrd="1" destOrd="0" presId="urn:microsoft.com/office/officeart/2005/8/layout/hierarchy2"/>
    <dgm:cxn modelId="{067E9E01-E7AD-C742-83D9-03AFEBC7B0A9}" type="presParOf" srcId="{504C702A-8DC2-6D42-AA2D-63A3B14C2809}" destId="{EAE8944D-93FA-EA45-A932-E7440802C198}" srcOrd="0" destOrd="0" presId="urn:microsoft.com/office/officeart/2005/8/layout/hierarchy2"/>
    <dgm:cxn modelId="{875D4CDC-CA02-9845-91E4-CB5744975519}" type="presParOf" srcId="{EAE8944D-93FA-EA45-A932-E7440802C198}" destId="{5B519E95-36C4-F74D-A553-9BD3AB63A8AF}" srcOrd="0" destOrd="0" presId="urn:microsoft.com/office/officeart/2005/8/layout/hierarchy2"/>
    <dgm:cxn modelId="{5179117E-34DB-8B4C-A75B-D152A71E1A9B}" type="presParOf" srcId="{504C702A-8DC2-6D42-AA2D-63A3B14C2809}" destId="{AF4E9BC2-448E-2442-8652-03B6DF8DA0D5}" srcOrd="1" destOrd="0" presId="urn:microsoft.com/office/officeart/2005/8/layout/hierarchy2"/>
    <dgm:cxn modelId="{ABEA7690-5C3C-AE4D-B8E5-3F4ADE4AC0CA}" type="presParOf" srcId="{AF4E9BC2-448E-2442-8652-03B6DF8DA0D5}" destId="{99C7486E-295B-4F46-8019-79CF21DABF8A}" srcOrd="0" destOrd="0" presId="urn:microsoft.com/office/officeart/2005/8/layout/hierarchy2"/>
    <dgm:cxn modelId="{4FF1439E-B3FC-6248-8717-2C99200382C2}" type="presParOf" srcId="{AF4E9BC2-448E-2442-8652-03B6DF8DA0D5}" destId="{1E86CFDB-84AD-7A44-B402-5DEA2C2E13D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E670D-30A8-4A2A-A58C-E379672299A3}" type="datetimeFigureOut">
              <a:rPr lang="es-ES" smtClean="0"/>
              <a:t>21/04/2024</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513C5-24CB-4039-9453-25DFA3BD6938}" type="slidenum">
              <a:rPr lang="es-ES" smtClean="0"/>
              <a:t>‹Nº›</a:t>
            </a:fld>
            <a:endParaRPr lang="es-ES"/>
          </a:p>
        </p:txBody>
      </p:sp>
    </p:spTree>
    <p:extLst>
      <p:ext uri="{BB962C8B-B14F-4D97-AF65-F5344CB8AC3E}">
        <p14:creationId xmlns:p14="http://schemas.microsoft.com/office/powerpoint/2010/main" val="195167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7" name="Imagen 6" descr="fondo_conclus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Imagen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7491" y="102090"/>
            <a:ext cx="1342020" cy="1022492"/>
          </a:xfrm>
          <a:prstGeom prst="rect">
            <a:avLst/>
          </a:prstGeom>
        </p:spPr>
      </p:pic>
      <p:sp>
        <p:nvSpPr>
          <p:cNvPr id="9" name="Rectángulo 8"/>
          <p:cNvSpPr/>
          <p:nvPr userDrawn="1"/>
        </p:nvSpPr>
        <p:spPr>
          <a:xfrm>
            <a:off x="0" y="6527800"/>
            <a:ext cx="9188450" cy="330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Título 1"/>
          <p:cNvSpPr txBox="1">
            <a:spLocks/>
          </p:cNvSpPr>
          <p:nvPr userDrawn="1"/>
        </p:nvSpPr>
        <p:spPr>
          <a:xfrm>
            <a:off x="5102269" y="558800"/>
            <a:ext cx="2927947" cy="6159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2400">
                <a:solidFill>
                  <a:srgbClr val="000000"/>
                </a:solidFill>
                <a:latin typeface="Verdana"/>
                <a:cs typeface="Verdana"/>
              </a:rPr>
              <a:t>Conclusión</a:t>
            </a:r>
          </a:p>
        </p:txBody>
      </p:sp>
      <p:pic>
        <p:nvPicPr>
          <p:cNvPr id="11" name="Imagen 10" descr="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6944" y="315565"/>
            <a:ext cx="859185" cy="859185"/>
          </a:xfrm>
          <a:prstGeom prst="rect">
            <a:avLst/>
          </a:prstGeom>
        </p:spPr>
      </p:pic>
      <p:graphicFrame>
        <p:nvGraphicFramePr>
          <p:cNvPr id="12" name="Tabla 11"/>
          <p:cNvGraphicFramePr>
            <a:graphicFrameLocks noGrp="1"/>
          </p:cNvGraphicFramePr>
          <p:nvPr userDrawn="1">
            <p:extLst>
              <p:ext uri="{D42A27DB-BD31-4B8C-83A1-F6EECF244321}">
                <p14:modId xmlns:p14="http://schemas.microsoft.com/office/powerpoint/2010/main" val="1882599704"/>
              </p:ext>
            </p:extLst>
          </p:nvPr>
        </p:nvGraphicFramePr>
        <p:xfrm>
          <a:off x="566794" y="1849708"/>
          <a:ext cx="3358650" cy="3708400"/>
        </p:xfrm>
        <a:graphic>
          <a:graphicData uri="http://schemas.openxmlformats.org/drawingml/2006/table">
            <a:tbl>
              <a:tblPr firstRow="1" bandRow="1">
                <a:effectLst>
                  <a:reflection blurRad="6350" stA="52000" endA="300" endPos="35000" dir="5400000" sy="-100000" algn="bl" rotWithShape="0"/>
                </a:effectLst>
                <a:tableStyleId>{5A111915-BE36-4E01-A7E5-04B1672EAD32}</a:tableStyleId>
              </a:tblPr>
              <a:tblGrid>
                <a:gridCol w="1679325">
                  <a:extLst>
                    <a:ext uri="{9D8B030D-6E8A-4147-A177-3AD203B41FA5}">
                      <a16:colId xmlns:a16="http://schemas.microsoft.com/office/drawing/2014/main" xmlns="" val="20000"/>
                    </a:ext>
                  </a:extLst>
                </a:gridCol>
                <a:gridCol w="1679325">
                  <a:extLst>
                    <a:ext uri="{9D8B030D-6E8A-4147-A177-3AD203B41FA5}">
                      <a16:colId xmlns:a16="http://schemas.microsoft.com/office/drawing/2014/main" xmlns="" val="20001"/>
                    </a:ext>
                  </a:extLst>
                </a:gridCol>
              </a:tblGrid>
              <a:tr h="370840">
                <a:tc gridSpan="2">
                  <a:txBody>
                    <a:bodyPr/>
                    <a:lstStyle/>
                    <a:p>
                      <a:pPr algn="ctr"/>
                      <a:r>
                        <a:rPr lang="es-ES" sz="1400">
                          <a:latin typeface="Verdana"/>
                          <a:cs typeface="Verdana"/>
                        </a:rPr>
                        <a:t>Titular 1</a:t>
                      </a:r>
                    </a:p>
                  </a:txBody>
                  <a:tcPr>
                    <a:lnB w="9525" cap="flat" cmpd="sng" algn="ctr">
                      <a:noFill/>
                      <a:prstDash val="solid"/>
                    </a:lnB>
                    <a:solidFill>
                      <a:schemeClr val="tx1">
                        <a:lumMod val="75000"/>
                        <a:lumOff val="25000"/>
                      </a:schemeClr>
                    </a:solidFill>
                  </a:tcPr>
                </a:tc>
                <a:tc hMerge="1">
                  <a:txBody>
                    <a:bodyPr/>
                    <a:lstStyle/>
                    <a:p>
                      <a:pPr algn="ctr"/>
                      <a:endParaRPr lang="es-ES" sz="1400" dirty="0">
                        <a:latin typeface="Verdana"/>
                        <a:cs typeface="Verdana"/>
                      </a:endParaRPr>
                    </a:p>
                  </a:txBody>
                  <a:tcPr>
                    <a:lnL w="12700" cap="flat" cmpd="sng" algn="ctr">
                      <a:noFill/>
                      <a:prstDash val="solid"/>
                      <a:round/>
                      <a:headEnd type="none" w="med" len="med"/>
                      <a:tailEnd type="none" w="med" len="med"/>
                    </a:lnL>
                    <a:lnB w="9525" cap="flat" cmpd="sng" algn="ctr">
                      <a:noFill/>
                      <a:prstDash val="solid"/>
                    </a:lnB>
                    <a:solidFill>
                      <a:srgbClr val="FF0000"/>
                    </a:solidFill>
                  </a:tcPr>
                </a:tc>
                <a:extLst>
                  <a:ext uri="{0D108BD9-81ED-4DB2-BD59-A6C34878D82A}">
                    <a16:rowId xmlns:a16="http://schemas.microsoft.com/office/drawing/2014/main" xmlns="" val="10000"/>
                  </a:ext>
                </a:extLst>
              </a:tr>
              <a:tr h="370840">
                <a:tc>
                  <a:txBody>
                    <a:bodyPr/>
                    <a:lstStyle/>
                    <a:p>
                      <a:pPr algn="ctr"/>
                      <a:r>
                        <a:rPr lang="es-ES" sz="1400">
                          <a:latin typeface="Verdana"/>
                          <a:cs typeface="Verdana"/>
                        </a:rPr>
                        <a:t>Índice 1</a:t>
                      </a:r>
                    </a:p>
                  </a:txBody>
                  <a:tcPr>
                    <a:lnR w="12700" cap="flat" cmpd="sng" algn="ctr">
                      <a:noFill/>
                      <a:prstDash val="solid"/>
                      <a:round/>
                      <a:headEnd type="none" w="med" len="med"/>
                      <a:tailEnd type="none" w="med" len="med"/>
                    </a:lnR>
                    <a:lnT w="9525" cap="flat" cmpd="sng" algn="ctr">
                      <a:noFill/>
                      <a:prstDash val="solid"/>
                    </a:lnT>
                    <a:lnB w="9525" cap="flat" cmpd="sng" algn="ctr">
                      <a:noFill/>
                      <a:prstDash val="solid"/>
                    </a:lnB>
                    <a:solidFill>
                      <a:srgbClr val="20AAAF"/>
                    </a:solidFill>
                  </a:tcPr>
                </a:tc>
                <a:tc>
                  <a:txBody>
                    <a:bodyPr/>
                    <a:lstStyle/>
                    <a:p>
                      <a:pPr algn="ctr"/>
                      <a:r>
                        <a:rPr lang="es-ES" sz="1400">
                          <a:latin typeface="Verdana"/>
                          <a:cs typeface="Verdana"/>
                        </a:rPr>
                        <a:t>Índice 2</a:t>
                      </a:r>
                    </a:p>
                  </a:txBody>
                  <a:tcPr>
                    <a:lnL w="12700" cap="flat" cmpd="sng" algn="ctr">
                      <a:noFill/>
                      <a:prstDash val="solid"/>
                      <a:round/>
                      <a:headEnd type="none" w="med" len="med"/>
                      <a:tailEnd type="none" w="med" len="med"/>
                    </a:lnL>
                    <a:lnT w="9525" cap="flat" cmpd="sng" algn="ctr">
                      <a:noFill/>
                      <a:prstDash val="solid"/>
                    </a:lnT>
                    <a:lnB w="9525" cap="flat" cmpd="sng" algn="ctr">
                      <a:noFill/>
                      <a:prstDash val="solid"/>
                    </a:lnB>
                    <a:solidFill>
                      <a:srgbClr val="20AAAF"/>
                    </a:solidFill>
                  </a:tcPr>
                </a:tc>
                <a:extLst>
                  <a:ext uri="{0D108BD9-81ED-4DB2-BD59-A6C34878D82A}">
                    <a16:rowId xmlns:a16="http://schemas.microsoft.com/office/drawing/2014/main" xmlns="" val="10001"/>
                  </a:ext>
                </a:extLst>
              </a:tr>
              <a:tr h="370840">
                <a:tc>
                  <a:txBody>
                    <a:bodyPr/>
                    <a:lstStyle/>
                    <a:p>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9525" cap="flat" cmpd="sng" algn="ctr">
                      <a:noFill/>
                      <a:prstDash val="soli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9525" cap="flat" cmpd="sng" algn="ctr">
                      <a:noFill/>
                      <a:prstDash val="soli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6350" cap="flat" cmpd="sng" algn="ctr">
                      <a:noFill/>
                      <a:prstDash val="solid"/>
                      <a:round/>
                      <a:headEnd type="none" w="med" len="med"/>
                      <a:tailEnd type="none" w="med" len="me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bl>
          </a:graphicData>
        </a:graphic>
      </p:graphicFrame>
      <p:sp>
        <p:nvSpPr>
          <p:cNvPr id="13" name="CuadroTexto 12"/>
          <p:cNvSpPr txBox="1"/>
          <p:nvPr userDrawn="1"/>
        </p:nvSpPr>
        <p:spPr>
          <a:xfrm>
            <a:off x="5765801" y="4159250"/>
            <a:ext cx="2609850" cy="1477328"/>
          </a:xfrm>
          <a:prstGeom prst="rect">
            <a:avLst/>
          </a:prstGeom>
          <a:noFill/>
        </p:spPr>
        <p:txBody>
          <a:bodyPr wrap="square" rtlCol="0">
            <a:spAutoFit/>
          </a:bodyPr>
          <a:lstStyle/>
          <a:p>
            <a:pPr marL="285750" indent="-285750">
              <a:buBlip>
                <a:blip r:embed="rId5"/>
              </a:buBlip>
            </a:pPr>
            <a:r>
              <a:rPr lang="es-ES" err="1"/>
              <a:t>Item</a:t>
            </a:r>
            <a:r>
              <a:rPr lang="es-ES"/>
              <a:t> de lista 1</a:t>
            </a:r>
          </a:p>
          <a:p>
            <a:pPr marL="285750" indent="-285750">
              <a:buBlip>
                <a:blip r:embed="rId5"/>
              </a:buBlip>
            </a:pPr>
            <a:r>
              <a:rPr lang="es-ES" err="1"/>
              <a:t>Item</a:t>
            </a:r>
            <a:r>
              <a:rPr lang="es-ES"/>
              <a:t> de lista 2</a:t>
            </a:r>
          </a:p>
          <a:p>
            <a:pPr marL="285750" indent="-285750">
              <a:buBlip>
                <a:blip r:embed="rId5"/>
              </a:buBlip>
            </a:pPr>
            <a:r>
              <a:rPr lang="es-ES" err="1"/>
              <a:t>Item</a:t>
            </a:r>
            <a:r>
              <a:rPr lang="es-ES"/>
              <a:t> de lista 3</a:t>
            </a:r>
          </a:p>
          <a:p>
            <a:pPr marL="285750" indent="-285750">
              <a:buBlip>
                <a:blip r:embed="rId5"/>
              </a:buBlip>
            </a:pPr>
            <a:r>
              <a:rPr lang="es-ES" err="1"/>
              <a:t>Item</a:t>
            </a:r>
            <a:r>
              <a:rPr lang="es-ES"/>
              <a:t> de lista 4</a:t>
            </a:r>
          </a:p>
          <a:p>
            <a:pPr marL="285750" indent="-285750">
              <a:buBlip>
                <a:blip r:embed="rId5"/>
              </a:buBlip>
            </a:pPr>
            <a:r>
              <a:rPr lang="es-ES" err="1"/>
              <a:t>Item</a:t>
            </a:r>
            <a:r>
              <a:rPr lang="es-ES"/>
              <a:t> de lista 5</a:t>
            </a:r>
          </a:p>
        </p:txBody>
      </p:sp>
      <p:grpSp>
        <p:nvGrpSpPr>
          <p:cNvPr id="14" name="Agrupar 13"/>
          <p:cNvGrpSpPr/>
          <p:nvPr userDrawn="1"/>
        </p:nvGrpSpPr>
        <p:grpSpPr>
          <a:xfrm>
            <a:off x="5102268" y="1967944"/>
            <a:ext cx="2109036" cy="469634"/>
            <a:chOff x="716373" y="2162909"/>
            <a:chExt cx="2948175" cy="656491"/>
          </a:xfrm>
          <a:solidFill>
            <a:srgbClr val="FF0000"/>
          </a:solidFill>
        </p:grpSpPr>
        <p:sp>
          <p:nvSpPr>
            <p:cNvPr id="15" name="Triángulo isósceles 14"/>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sp>
          <p:nvSpPr>
            <p:cNvPr id="16" name="Triángulo isósceles 15"/>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cxnSp>
          <p:nvCxnSpPr>
            <p:cNvPr id="17" name="Conector recto 16"/>
            <p:cNvCxnSpPr/>
            <p:nvPr/>
          </p:nvCxnSpPr>
          <p:spPr>
            <a:xfrm>
              <a:off x="1418167" y="2806701"/>
              <a:ext cx="2246381"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18" name="Rectángulo 17"/>
          <p:cNvSpPr/>
          <p:nvPr userDrawn="1"/>
        </p:nvSpPr>
        <p:spPr>
          <a:xfrm>
            <a:off x="5102269" y="2605485"/>
            <a:ext cx="3273382" cy="1277273"/>
          </a:xfrm>
          <a:prstGeom prst="rect">
            <a:avLst/>
          </a:prstGeom>
        </p:spPr>
        <p:txBody>
          <a:bodyPr wrap="square">
            <a:spAutoFit/>
          </a:bodyPr>
          <a:lstStyle/>
          <a:p>
            <a:pPr algn="just"/>
            <a:r>
              <a:rPr lang="pt-BR" sz="1100" err="1">
                <a:solidFill>
                  <a:schemeClr val="tx1">
                    <a:lumMod val="75000"/>
                    <a:lumOff val="25000"/>
                  </a:schemeClr>
                </a:solidFill>
                <a:latin typeface="Verdana"/>
                <a:cs typeface="Verdana"/>
              </a:rPr>
              <a:t>Lorem</a:t>
            </a:r>
            <a:r>
              <a:rPr lang="pt-BR" sz="1100">
                <a:solidFill>
                  <a:schemeClr val="tx1">
                    <a:lumMod val="75000"/>
                    <a:lumOff val="25000"/>
                  </a:schemeClr>
                </a:solidFill>
                <a:latin typeface="Verdana"/>
                <a:cs typeface="Verdana"/>
              </a:rPr>
              <a:t> ipsum </a:t>
            </a:r>
            <a:r>
              <a:rPr lang="pt-BR" sz="1100" err="1">
                <a:solidFill>
                  <a:schemeClr val="tx1">
                    <a:lumMod val="75000"/>
                    <a:lumOff val="25000"/>
                  </a:schemeClr>
                </a:solidFill>
                <a:latin typeface="Verdana"/>
                <a:cs typeface="Verdana"/>
              </a:rPr>
              <a:t>dolor</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sit</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amet</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consectetur</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adipiscing</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elit</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Sed</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nec</a:t>
            </a:r>
            <a:r>
              <a:rPr lang="pt-BR" sz="1100">
                <a:solidFill>
                  <a:schemeClr val="tx1">
                    <a:lumMod val="75000"/>
                    <a:lumOff val="25000"/>
                  </a:schemeClr>
                </a:solidFill>
                <a:latin typeface="Verdana"/>
                <a:cs typeface="Verdana"/>
              </a:rPr>
              <a:t> justo </a:t>
            </a:r>
            <a:r>
              <a:rPr lang="pt-BR" sz="1100" err="1">
                <a:solidFill>
                  <a:schemeClr val="tx1">
                    <a:lumMod val="75000"/>
                    <a:lumOff val="25000"/>
                  </a:schemeClr>
                </a:solidFill>
                <a:latin typeface="Verdana"/>
                <a:cs typeface="Verdana"/>
              </a:rPr>
              <a:t>dolor</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Mauris</a:t>
            </a:r>
            <a:r>
              <a:rPr lang="pt-BR" sz="1100">
                <a:solidFill>
                  <a:schemeClr val="tx1">
                    <a:lumMod val="75000"/>
                    <a:lumOff val="25000"/>
                  </a:schemeClr>
                </a:solidFill>
                <a:latin typeface="Verdana"/>
                <a:cs typeface="Verdana"/>
              </a:rPr>
              <a:t> a </a:t>
            </a:r>
            <a:r>
              <a:rPr lang="pt-BR" sz="1100" err="1">
                <a:solidFill>
                  <a:schemeClr val="tx1">
                    <a:lumMod val="75000"/>
                    <a:lumOff val="25000"/>
                  </a:schemeClr>
                </a:solidFill>
                <a:latin typeface="Verdana"/>
                <a:cs typeface="Verdana"/>
              </a:rPr>
              <a:t>tempor</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nibh</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at</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vestibulum</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lacus</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Aenean</a:t>
            </a:r>
            <a:r>
              <a:rPr lang="pt-BR" sz="1100">
                <a:solidFill>
                  <a:schemeClr val="tx1">
                    <a:lumMod val="75000"/>
                    <a:lumOff val="25000"/>
                  </a:schemeClr>
                </a:solidFill>
                <a:latin typeface="Verdana"/>
                <a:cs typeface="Verdana"/>
              </a:rPr>
              <a:t> a </a:t>
            </a:r>
            <a:r>
              <a:rPr lang="pt-BR" sz="1100" err="1">
                <a:solidFill>
                  <a:schemeClr val="tx1">
                    <a:lumMod val="75000"/>
                    <a:lumOff val="25000"/>
                  </a:schemeClr>
                </a:solidFill>
                <a:latin typeface="Verdana"/>
                <a:cs typeface="Verdana"/>
              </a:rPr>
              <a:t>scelerisque</a:t>
            </a:r>
            <a:r>
              <a:rPr lang="pt-BR" sz="1100">
                <a:solidFill>
                  <a:schemeClr val="tx1">
                    <a:lumMod val="75000"/>
                    <a:lumOff val="25000"/>
                  </a:schemeClr>
                </a:solidFill>
                <a:latin typeface="Verdana"/>
                <a:cs typeface="Verdana"/>
              </a:rPr>
              <a:t> ipsum, </a:t>
            </a:r>
            <a:r>
              <a:rPr lang="pt-BR" sz="1100" err="1">
                <a:solidFill>
                  <a:schemeClr val="tx1">
                    <a:lumMod val="75000"/>
                    <a:lumOff val="25000"/>
                  </a:schemeClr>
                </a:solidFill>
                <a:latin typeface="Verdana"/>
                <a:cs typeface="Verdana"/>
              </a:rPr>
              <a:t>sit</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amet</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posuere</a:t>
            </a:r>
            <a:r>
              <a:rPr lang="pt-BR" sz="1100">
                <a:solidFill>
                  <a:schemeClr val="tx1">
                    <a:lumMod val="75000"/>
                    <a:lumOff val="25000"/>
                  </a:schemeClr>
                </a:solidFill>
                <a:latin typeface="Verdana"/>
                <a:cs typeface="Verdana"/>
              </a:rPr>
              <a:t> justo. </a:t>
            </a:r>
            <a:r>
              <a:rPr lang="pt-BR" sz="1100" err="1">
                <a:solidFill>
                  <a:schemeClr val="tx1">
                    <a:lumMod val="75000"/>
                    <a:lumOff val="25000"/>
                  </a:schemeClr>
                </a:solidFill>
                <a:latin typeface="Verdana"/>
                <a:cs typeface="Verdana"/>
              </a:rPr>
              <a:t>Maecenas</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viverra</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sagittis</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elit</a:t>
            </a:r>
            <a:r>
              <a:rPr lang="pt-BR" sz="1100">
                <a:solidFill>
                  <a:schemeClr val="tx1">
                    <a:lumMod val="75000"/>
                    <a:lumOff val="25000"/>
                  </a:schemeClr>
                </a:solidFill>
                <a:latin typeface="Verdana"/>
                <a:cs typeface="Verdana"/>
              </a:rPr>
              <a:t> ut </a:t>
            </a:r>
            <a:r>
              <a:rPr lang="pt-BR" sz="1100" err="1">
                <a:solidFill>
                  <a:schemeClr val="tx1">
                    <a:lumMod val="75000"/>
                    <a:lumOff val="25000"/>
                  </a:schemeClr>
                </a:solidFill>
                <a:latin typeface="Verdana"/>
                <a:cs typeface="Verdana"/>
              </a:rPr>
              <a:t>sodales</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Morbi</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sit</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amet</a:t>
            </a:r>
            <a:r>
              <a:rPr lang="pt-BR" sz="1100">
                <a:solidFill>
                  <a:schemeClr val="tx1">
                    <a:lumMod val="75000"/>
                    <a:lumOff val="25000"/>
                  </a:schemeClr>
                </a:solidFill>
                <a:latin typeface="Verdana"/>
                <a:cs typeface="Verdana"/>
              </a:rPr>
              <a:t> ipsum </a:t>
            </a:r>
            <a:r>
              <a:rPr lang="pt-BR" sz="1100" err="1">
                <a:solidFill>
                  <a:schemeClr val="tx1">
                    <a:lumMod val="75000"/>
                    <a:lumOff val="25000"/>
                  </a:schemeClr>
                </a:solidFill>
                <a:latin typeface="Verdana"/>
                <a:cs typeface="Verdana"/>
              </a:rPr>
              <a:t>scelerisque</a:t>
            </a:r>
            <a:r>
              <a:rPr lang="pt-BR" sz="1100">
                <a:solidFill>
                  <a:schemeClr val="tx1">
                    <a:lumMod val="75000"/>
                    <a:lumOff val="25000"/>
                  </a:schemeClr>
                </a:solidFill>
                <a:latin typeface="Verdana"/>
                <a:cs typeface="Verdana"/>
              </a:rPr>
              <a:t>, </a:t>
            </a:r>
            <a:r>
              <a:rPr lang="pt-BR" sz="1100" err="1">
                <a:solidFill>
                  <a:schemeClr val="tx1">
                    <a:lumMod val="75000"/>
                    <a:lumOff val="25000"/>
                  </a:schemeClr>
                </a:solidFill>
                <a:latin typeface="Verdana"/>
                <a:cs typeface="Verdana"/>
              </a:rPr>
              <a:t>hendrerit</a:t>
            </a:r>
            <a:r>
              <a:rPr lang="pt-BR" sz="1100">
                <a:solidFill>
                  <a:schemeClr val="tx1">
                    <a:lumMod val="75000"/>
                    <a:lumOff val="25000"/>
                  </a:schemeClr>
                </a:solidFill>
                <a:latin typeface="Verdana"/>
                <a:cs typeface="Verdana"/>
              </a:rPr>
              <a:t> sem </a:t>
            </a:r>
            <a:r>
              <a:rPr lang="pt-BR" sz="1100" err="1">
                <a:solidFill>
                  <a:schemeClr val="tx1">
                    <a:lumMod val="75000"/>
                    <a:lumOff val="25000"/>
                  </a:schemeClr>
                </a:solidFill>
                <a:latin typeface="Verdana"/>
                <a:cs typeface="Verdana"/>
              </a:rPr>
              <a:t>vel</a:t>
            </a:r>
            <a:r>
              <a:rPr lang="pt-BR" sz="1100">
                <a:solidFill>
                  <a:schemeClr val="tx1">
                    <a:lumMod val="75000"/>
                    <a:lumOff val="25000"/>
                  </a:schemeClr>
                </a:solidFill>
                <a:latin typeface="Verdana"/>
                <a:cs typeface="Verdana"/>
              </a:rPr>
              <a:t>, </a:t>
            </a:r>
            <a:endParaRPr lang="es-ES" sz="1100">
              <a:solidFill>
                <a:schemeClr val="tx1">
                  <a:lumMod val="75000"/>
                  <a:lumOff val="25000"/>
                </a:schemeClr>
              </a:solidFill>
              <a:latin typeface="Verdana"/>
              <a:cs typeface="Verdana"/>
            </a:endParaRPr>
          </a:p>
        </p:txBody>
      </p:sp>
      <p:sp>
        <p:nvSpPr>
          <p:cNvPr id="20" name="Subtítulo 2"/>
          <p:cNvSpPr txBox="1">
            <a:spLocks/>
          </p:cNvSpPr>
          <p:nvPr userDrawn="1"/>
        </p:nvSpPr>
        <p:spPr>
          <a:xfrm>
            <a:off x="2949436" y="6564539"/>
            <a:ext cx="3375164"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000">
                <a:solidFill>
                  <a:schemeClr val="tx1"/>
                </a:solidFill>
                <a:latin typeface="Verdana"/>
                <a:cs typeface="Verdana"/>
              </a:rPr>
              <a:t>© McGraw-Hill</a:t>
            </a:r>
          </a:p>
        </p:txBody>
      </p:sp>
      <p:sp>
        <p:nvSpPr>
          <p:cNvPr id="22" name="Subtítulo 2"/>
          <p:cNvSpPr txBox="1">
            <a:spLocks/>
          </p:cNvSpPr>
          <p:nvPr userDrawn="1"/>
        </p:nvSpPr>
        <p:spPr>
          <a:xfrm>
            <a:off x="5613332" y="2039396"/>
            <a:ext cx="2110716"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s-ES" sz="2000">
                <a:solidFill>
                  <a:schemeClr val="tx1">
                    <a:lumMod val="50000"/>
                    <a:lumOff val="50000"/>
                  </a:schemeClr>
                </a:solidFill>
                <a:latin typeface="Verdana"/>
                <a:cs typeface="Verdana"/>
              </a:rPr>
              <a:t>Titular 2</a:t>
            </a:r>
          </a:p>
        </p:txBody>
      </p:sp>
    </p:spTree>
    <p:extLst>
      <p:ext uri="{BB962C8B-B14F-4D97-AF65-F5344CB8AC3E}">
        <p14:creationId xmlns:p14="http://schemas.microsoft.com/office/powerpoint/2010/main" val="419136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quema">
    <p:spTree>
      <p:nvGrpSpPr>
        <p:cNvPr id="1" name=""/>
        <p:cNvGrpSpPr/>
        <p:nvPr/>
      </p:nvGrpSpPr>
      <p:grpSpPr>
        <a:xfrm>
          <a:off x="0" y="0"/>
          <a:ext cx="0" cy="0"/>
          <a:chOff x="0" y="0"/>
          <a:chExt cx="0" cy="0"/>
        </a:xfrm>
      </p:grpSpPr>
      <p:sp>
        <p:nvSpPr>
          <p:cNvPr id="8" name="Rectángulo 7"/>
          <p:cNvSpPr/>
          <p:nvPr userDrawn="1"/>
        </p:nvSpPr>
        <p:spPr>
          <a:xfrm>
            <a:off x="0" y="6527800"/>
            <a:ext cx="9188450" cy="330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9" name="Diagrama 8"/>
          <p:cNvGraphicFramePr/>
          <p:nvPr userDrawn="1">
            <p:extLst>
              <p:ext uri="{D42A27DB-BD31-4B8C-83A1-F6EECF244321}">
                <p14:modId xmlns:p14="http://schemas.microsoft.com/office/powerpoint/2010/main" val="734144813"/>
              </p:ext>
            </p:extLst>
          </p:nvPr>
        </p:nvGraphicFramePr>
        <p:xfrm>
          <a:off x="2501900" y="1924050"/>
          <a:ext cx="4061286"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descr="logo.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6944" y="315565"/>
            <a:ext cx="859185" cy="859185"/>
          </a:xfrm>
          <a:prstGeom prst="rect">
            <a:avLst/>
          </a:prstGeom>
        </p:spPr>
      </p:pic>
      <p:sp>
        <p:nvSpPr>
          <p:cNvPr id="12" name="Subtítulo 2"/>
          <p:cNvSpPr txBox="1">
            <a:spLocks/>
          </p:cNvSpPr>
          <p:nvPr userDrawn="1"/>
        </p:nvSpPr>
        <p:spPr>
          <a:xfrm>
            <a:off x="2949436" y="6564539"/>
            <a:ext cx="3375164"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000">
                <a:solidFill>
                  <a:schemeClr val="tx1"/>
                </a:solidFill>
                <a:latin typeface="Verdana"/>
                <a:cs typeface="Verdana"/>
              </a:rPr>
              <a:t>© McGraw-Hill</a:t>
            </a:r>
          </a:p>
        </p:txBody>
      </p:sp>
      <p:pic>
        <p:nvPicPr>
          <p:cNvPr id="14" name="Imagen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47491" y="102090"/>
            <a:ext cx="1342020" cy="1022491"/>
          </a:xfrm>
          <a:prstGeom prst="rect">
            <a:avLst/>
          </a:prstGeom>
        </p:spPr>
      </p:pic>
      <p:sp>
        <p:nvSpPr>
          <p:cNvPr id="15" name="Título 1"/>
          <p:cNvSpPr txBox="1">
            <a:spLocks/>
          </p:cNvSpPr>
          <p:nvPr userDrawn="1"/>
        </p:nvSpPr>
        <p:spPr>
          <a:xfrm>
            <a:off x="5102269" y="558800"/>
            <a:ext cx="2927947" cy="6159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2400">
                <a:solidFill>
                  <a:srgbClr val="000000"/>
                </a:solidFill>
                <a:latin typeface="Verdana"/>
                <a:cs typeface="Verdana"/>
              </a:rPr>
              <a:t>Esquema</a:t>
            </a:r>
          </a:p>
        </p:txBody>
      </p:sp>
      <p:cxnSp>
        <p:nvCxnSpPr>
          <p:cNvPr id="3" name="Conector recto 2"/>
          <p:cNvCxnSpPr>
            <a:endCxn id="15" idx="2"/>
          </p:cNvCxnSpPr>
          <p:nvPr userDrawn="1"/>
        </p:nvCxnSpPr>
        <p:spPr>
          <a:xfrm flipH="1">
            <a:off x="6566243" y="1174750"/>
            <a:ext cx="2736507"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67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pic>
        <p:nvPicPr>
          <p:cNvPr id="9" name="Imagen 8"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944" y="315565"/>
            <a:ext cx="751235" cy="751235"/>
          </a:xfrm>
          <a:prstGeom prst="rect">
            <a:avLst/>
          </a:prstGeom>
        </p:spPr>
      </p:pic>
      <p:sp>
        <p:nvSpPr>
          <p:cNvPr id="11" name="Rectángulo 10"/>
          <p:cNvSpPr/>
          <p:nvPr userDrawn="1"/>
        </p:nvSpPr>
        <p:spPr>
          <a:xfrm>
            <a:off x="0" y="6527800"/>
            <a:ext cx="9188450" cy="330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Subtítulo 2"/>
          <p:cNvSpPr txBox="1">
            <a:spLocks/>
          </p:cNvSpPr>
          <p:nvPr userDrawn="1"/>
        </p:nvSpPr>
        <p:spPr>
          <a:xfrm>
            <a:off x="2949436" y="6564539"/>
            <a:ext cx="3375164"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000">
                <a:solidFill>
                  <a:schemeClr val="tx1"/>
                </a:solidFill>
                <a:latin typeface="Verdana"/>
                <a:cs typeface="Verdana"/>
              </a:rPr>
              <a:t>© McGraw-Hill</a:t>
            </a:r>
          </a:p>
        </p:txBody>
      </p:sp>
      <p:pic>
        <p:nvPicPr>
          <p:cNvPr id="27" name="Imagen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7491" y="102090"/>
            <a:ext cx="1342020" cy="1022491"/>
          </a:xfrm>
          <a:prstGeom prst="rect">
            <a:avLst/>
          </a:prstGeom>
        </p:spPr>
      </p:pic>
      <p:sp>
        <p:nvSpPr>
          <p:cNvPr id="28" name="Título 1"/>
          <p:cNvSpPr txBox="1">
            <a:spLocks/>
          </p:cNvSpPr>
          <p:nvPr userDrawn="1"/>
        </p:nvSpPr>
        <p:spPr>
          <a:xfrm>
            <a:off x="5102269" y="558800"/>
            <a:ext cx="2927947" cy="6159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2400">
                <a:solidFill>
                  <a:srgbClr val="000000"/>
                </a:solidFill>
                <a:latin typeface="Verdana"/>
                <a:cs typeface="Verdana"/>
              </a:rPr>
              <a:t>Unidad 2</a:t>
            </a:r>
          </a:p>
        </p:txBody>
      </p:sp>
      <p:cxnSp>
        <p:nvCxnSpPr>
          <p:cNvPr id="29" name="Conector recto 28"/>
          <p:cNvCxnSpPr>
            <a:endCxn id="28" idx="2"/>
          </p:cNvCxnSpPr>
          <p:nvPr userDrawn="1"/>
        </p:nvCxnSpPr>
        <p:spPr>
          <a:xfrm flipH="1">
            <a:off x="6566243" y="1174750"/>
            <a:ext cx="2736507"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9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9" name="Imagen 8"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2078" y="1644832"/>
            <a:ext cx="1213323" cy="1213323"/>
          </a:xfrm>
          <a:prstGeom prst="rect">
            <a:avLst/>
          </a:prstGeom>
        </p:spPr>
      </p:pic>
      <p:sp>
        <p:nvSpPr>
          <p:cNvPr id="10" name="Rectángulo 9"/>
          <p:cNvSpPr/>
          <p:nvPr userDrawn="1"/>
        </p:nvSpPr>
        <p:spPr>
          <a:xfrm>
            <a:off x="0" y="6527800"/>
            <a:ext cx="9188450" cy="330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Subtítulo 2"/>
          <p:cNvSpPr txBox="1">
            <a:spLocks/>
          </p:cNvSpPr>
          <p:nvPr userDrawn="1"/>
        </p:nvSpPr>
        <p:spPr>
          <a:xfrm>
            <a:off x="2949436" y="6564539"/>
            <a:ext cx="3375164"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000">
                <a:solidFill>
                  <a:schemeClr val="tx1"/>
                </a:solidFill>
                <a:latin typeface="Verdana"/>
                <a:cs typeface="Verdana"/>
              </a:rPr>
              <a:t>© McGraw-Hill</a:t>
            </a: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4600" y="3751531"/>
            <a:ext cx="1342020" cy="1022491"/>
          </a:xfrm>
          <a:prstGeom prst="rect">
            <a:avLst/>
          </a:prstGeom>
        </p:spPr>
      </p:pic>
      <p:cxnSp>
        <p:nvCxnSpPr>
          <p:cNvPr id="14" name="Conector recto 13"/>
          <p:cNvCxnSpPr/>
          <p:nvPr userDrawn="1"/>
        </p:nvCxnSpPr>
        <p:spPr>
          <a:xfrm flipH="1">
            <a:off x="1371600" y="4824191"/>
            <a:ext cx="629502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01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cha">
    <p:spTree>
      <p:nvGrpSpPr>
        <p:cNvPr id="1" name=""/>
        <p:cNvGrpSpPr/>
        <p:nvPr/>
      </p:nvGrpSpPr>
      <p:grpSpPr>
        <a:xfrm>
          <a:off x="0" y="0"/>
          <a:ext cx="0" cy="0"/>
          <a:chOff x="0" y="0"/>
          <a:chExt cx="0" cy="0"/>
        </a:xfrm>
      </p:grpSpPr>
      <p:pic>
        <p:nvPicPr>
          <p:cNvPr id="10" name="Imagen 9" descr="fondo_ficha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Imagen 10"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610" y="519186"/>
            <a:ext cx="804649" cy="804649"/>
          </a:xfrm>
          <a:prstGeom prst="rect">
            <a:avLst/>
          </a:prstGeom>
        </p:spPr>
      </p:pic>
      <p:sp>
        <p:nvSpPr>
          <p:cNvPr id="12" name="Rectángulo 11"/>
          <p:cNvSpPr/>
          <p:nvPr userDrawn="1"/>
        </p:nvSpPr>
        <p:spPr>
          <a:xfrm>
            <a:off x="0" y="6527800"/>
            <a:ext cx="9188450" cy="330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Subtítulo 2"/>
          <p:cNvSpPr txBox="1">
            <a:spLocks/>
          </p:cNvSpPr>
          <p:nvPr userDrawn="1"/>
        </p:nvSpPr>
        <p:spPr>
          <a:xfrm>
            <a:off x="2949436" y="6564539"/>
            <a:ext cx="3375164"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000">
                <a:solidFill>
                  <a:schemeClr val="tx1"/>
                </a:solidFill>
                <a:latin typeface="Verdana"/>
                <a:cs typeface="Verdana"/>
              </a:rPr>
              <a:t>© McGraw-Hill</a:t>
            </a:r>
          </a:p>
        </p:txBody>
      </p:sp>
      <p:graphicFrame>
        <p:nvGraphicFramePr>
          <p:cNvPr id="14" name="Tabla 13"/>
          <p:cNvGraphicFramePr>
            <a:graphicFrameLocks noGrp="1"/>
          </p:cNvGraphicFramePr>
          <p:nvPr userDrawn="1">
            <p:extLst>
              <p:ext uri="{D42A27DB-BD31-4B8C-83A1-F6EECF244321}">
                <p14:modId xmlns:p14="http://schemas.microsoft.com/office/powerpoint/2010/main" val="3436328618"/>
              </p:ext>
            </p:extLst>
          </p:nvPr>
        </p:nvGraphicFramePr>
        <p:xfrm>
          <a:off x="1154084" y="1919558"/>
          <a:ext cx="3358650" cy="3337560"/>
        </p:xfrm>
        <a:graphic>
          <a:graphicData uri="http://schemas.openxmlformats.org/drawingml/2006/table">
            <a:tbl>
              <a:tblPr firstRow="1" bandRow="1">
                <a:effectLst>
                  <a:reflection blurRad="6350" stA="52000" endA="300" endPos="35000" dir="5400000" sy="-100000" algn="bl" rotWithShape="0"/>
                </a:effectLst>
                <a:tableStyleId>{5A111915-BE36-4E01-A7E5-04B1672EAD32}</a:tableStyleId>
              </a:tblPr>
              <a:tblGrid>
                <a:gridCol w="1679325">
                  <a:extLst>
                    <a:ext uri="{9D8B030D-6E8A-4147-A177-3AD203B41FA5}">
                      <a16:colId xmlns:a16="http://schemas.microsoft.com/office/drawing/2014/main" xmlns="" val="20000"/>
                    </a:ext>
                  </a:extLst>
                </a:gridCol>
                <a:gridCol w="1679325">
                  <a:extLst>
                    <a:ext uri="{9D8B030D-6E8A-4147-A177-3AD203B41FA5}">
                      <a16:colId xmlns:a16="http://schemas.microsoft.com/office/drawing/2014/main" xmlns="" val="20001"/>
                    </a:ext>
                  </a:extLst>
                </a:gridCol>
              </a:tblGrid>
              <a:tr h="370840">
                <a:tc>
                  <a:txBody>
                    <a:bodyPr/>
                    <a:lstStyle/>
                    <a:p>
                      <a:pPr algn="ctr"/>
                      <a:r>
                        <a:rPr lang="es-ES" sz="1400">
                          <a:latin typeface="Verdana"/>
                          <a:cs typeface="Verdana"/>
                        </a:rPr>
                        <a:t>Índice 1</a:t>
                      </a:r>
                    </a:p>
                  </a:txBody>
                  <a:tcPr>
                    <a:lnR w="12700" cap="flat" cmpd="sng" algn="ctr">
                      <a:noFill/>
                      <a:prstDash val="solid"/>
                      <a:round/>
                      <a:headEnd type="none" w="med" len="med"/>
                      <a:tailEnd type="none" w="med" len="med"/>
                    </a:lnR>
                    <a:lnB w="9525" cap="flat" cmpd="sng" algn="ctr">
                      <a:noFill/>
                      <a:prstDash val="solid"/>
                    </a:lnB>
                    <a:solidFill>
                      <a:srgbClr val="20AAAF"/>
                    </a:solidFill>
                  </a:tcPr>
                </a:tc>
                <a:tc>
                  <a:txBody>
                    <a:bodyPr/>
                    <a:lstStyle/>
                    <a:p>
                      <a:pPr algn="ctr"/>
                      <a:r>
                        <a:rPr lang="es-ES" sz="1400">
                          <a:latin typeface="Verdana"/>
                          <a:cs typeface="Verdana"/>
                        </a:rPr>
                        <a:t>Índice 2</a:t>
                      </a:r>
                    </a:p>
                  </a:txBody>
                  <a:tcPr>
                    <a:lnL w="12700" cap="flat" cmpd="sng" algn="ctr">
                      <a:noFill/>
                      <a:prstDash val="solid"/>
                      <a:round/>
                      <a:headEnd type="none" w="med" len="med"/>
                      <a:tailEnd type="none" w="med" len="med"/>
                    </a:lnL>
                    <a:lnB w="9525" cap="flat" cmpd="sng" algn="ctr">
                      <a:noFill/>
                      <a:prstDash val="solid"/>
                    </a:lnB>
                    <a:solidFill>
                      <a:srgbClr val="20AAAF"/>
                    </a:solidFill>
                  </a:tcPr>
                </a:tc>
                <a:extLst>
                  <a:ext uri="{0D108BD9-81ED-4DB2-BD59-A6C34878D82A}">
                    <a16:rowId xmlns:a16="http://schemas.microsoft.com/office/drawing/2014/main" xmlns="" val="10000"/>
                  </a:ext>
                </a:extLst>
              </a:tr>
              <a:tr h="370840">
                <a:tc>
                  <a:txBody>
                    <a:bodyPr/>
                    <a:lstStyle/>
                    <a:p>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9525" cap="flat" cmpd="sng" algn="ctr">
                      <a:noFill/>
                      <a:prstDash val="soli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9525" cap="flat" cmpd="sng" algn="ctr">
                      <a:noFill/>
                      <a:prstDash val="soli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6350" cap="flat" cmpd="sng" algn="ctr">
                      <a:noFill/>
                      <a:prstDash val="solid"/>
                      <a:round/>
                      <a:headEnd type="none" w="med" len="med"/>
                      <a:tailEnd type="none" w="med" len="me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a:latin typeface="Verdana"/>
                          <a:cs typeface="Verdana"/>
                        </a:rPr>
                        <a:t>Loren </a:t>
                      </a:r>
                      <a:r>
                        <a:rPr lang="es-ES" sz="1200" err="1">
                          <a:latin typeface="Verdana"/>
                          <a:cs typeface="Verdana"/>
                        </a:rPr>
                        <a:t>Ipsun</a:t>
                      </a:r>
                      <a:endParaRPr lang="es-ES" sz="120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bl>
          </a:graphicData>
        </a:graphic>
      </p:graphicFrame>
      <p:sp>
        <p:nvSpPr>
          <p:cNvPr id="15" name="CuadroTexto 14"/>
          <p:cNvSpPr txBox="1"/>
          <p:nvPr userDrawn="1"/>
        </p:nvSpPr>
        <p:spPr>
          <a:xfrm>
            <a:off x="4811034" y="2413000"/>
            <a:ext cx="3818616" cy="3477875"/>
          </a:xfrm>
          <a:prstGeom prst="rect">
            <a:avLst/>
          </a:prstGeom>
          <a:noFill/>
        </p:spPr>
        <p:txBody>
          <a:bodyPr wrap="square" rtlCol="0">
            <a:spAutoFit/>
          </a:bodyPr>
          <a:lstStyle/>
          <a:p>
            <a:pPr algn="just"/>
            <a:r>
              <a:rPr lang="fr-FR" sz="1100" err="1">
                <a:solidFill>
                  <a:schemeClr val="tx1">
                    <a:lumMod val="75000"/>
                    <a:lumOff val="25000"/>
                  </a:schemeClr>
                </a:solidFill>
              </a:rPr>
              <a:t>Lorem</a:t>
            </a:r>
            <a:r>
              <a:rPr lang="fr-FR" sz="1100">
                <a:solidFill>
                  <a:schemeClr val="tx1">
                    <a:lumMod val="75000"/>
                    <a:lumOff val="25000"/>
                  </a:schemeClr>
                </a:solidFill>
              </a:rPr>
              <a:t> </a:t>
            </a:r>
            <a:r>
              <a:rPr lang="fr-FR" sz="1100" err="1">
                <a:solidFill>
                  <a:schemeClr val="tx1">
                    <a:lumMod val="75000"/>
                    <a:lumOff val="25000"/>
                  </a:schemeClr>
                </a:solidFill>
              </a:rPr>
              <a:t>ipsum</a:t>
            </a:r>
            <a:r>
              <a:rPr lang="fr-FR" sz="1100">
                <a:solidFill>
                  <a:schemeClr val="tx1">
                    <a:lumMod val="75000"/>
                    <a:lumOff val="25000"/>
                  </a:schemeClr>
                </a:solidFill>
              </a:rPr>
              <a:t> </a:t>
            </a:r>
            <a:r>
              <a:rPr lang="fr-FR" sz="1100" err="1">
                <a:solidFill>
                  <a:schemeClr val="tx1">
                    <a:lumMod val="75000"/>
                    <a:lumOff val="25000"/>
                  </a:schemeClr>
                </a:solidFill>
              </a:rPr>
              <a:t>dolor</a:t>
            </a:r>
            <a:r>
              <a:rPr lang="fr-FR" sz="1100">
                <a:solidFill>
                  <a:schemeClr val="tx1">
                    <a:lumMod val="75000"/>
                    <a:lumOff val="25000"/>
                  </a:schemeClr>
                </a:solidFill>
              </a:rPr>
              <a:t> si </a:t>
            </a:r>
            <a:r>
              <a:rPr lang="fr-FR" sz="1100" err="1">
                <a:solidFill>
                  <a:schemeClr val="tx1">
                    <a:lumMod val="75000"/>
                    <a:lumOff val="25000"/>
                  </a:schemeClr>
                </a:solidFill>
              </a:rPr>
              <a:t>amet</a:t>
            </a:r>
            <a:r>
              <a:rPr lang="fr-FR" sz="1100">
                <a:solidFill>
                  <a:schemeClr val="tx1">
                    <a:lumMod val="75000"/>
                    <a:lumOff val="25000"/>
                  </a:schemeClr>
                </a:solidFill>
              </a:rPr>
              <a:t>, </a:t>
            </a:r>
            <a:r>
              <a:rPr lang="fr-FR" sz="1100" err="1">
                <a:solidFill>
                  <a:schemeClr val="tx1">
                    <a:lumMod val="75000"/>
                    <a:lumOff val="25000"/>
                  </a:schemeClr>
                </a:solidFill>
              </a:rPr>
              <a:t>consectetur</a:t>
            </a:r>
            <a:r>
              <a:rPr lang="fr-FR" sz="1100">
                <a:solidFill>
                  <a:schemeClr val="tx1">
                    <a:lumMod val="75000"/>
                    <a:lumOff val="25000"/>
                  </a:schemeClr>
                </a:solidFill>
              </a:rPr>
              <a:t> </a:t>
            </a:r>
            <a:r>
              <a:rPr lang="fr-FR" sz="1100" err="1">
                <a:solidFill>
                  <a:schemeClr val="tx1">
                    <a:lumMod val="75000"/>
                    <a:lumOff val="25000"/>
                  </a:schemeClr>
                </a:solidFill>
              </a:rPr>
              <a:t>adipiscing</a:t>
            </a:r>
            <a:r>
              <a:rPr lang="fr-FR" sz="1100">
                <a:solidFill>
                  <a:schemeClr val="tx1">
                    <a:lumMod val="75000"/>
                    <a:lumOff val="25000"/>
                  </a:schemeClr>
                </a:solidFill>
              </a:rPr>
              <a:t> </a:t>
            </a:r>
            <a:r>
              <a:rPr lang="fr-FR" sz="1100" err="1">
                <a:solidFill>
                  <a:schemeClr val="tx1">
                    <a:lumMod val="75000"/>
                    <a:lumOff val="25000"/>
                  </a:schemeClr>
                </a:solidFill>
              </a:rPr>
              <a:t>elit</a:t>
            </a:r>
            <a:r>
              <a:rPr lang="fr-FR" sz="1100">
                <a:solidFill>
                  <a:schemeClr val="tx1">
                    <a:lumMod val="75000"/>
                    <a:lumOff val="25000"/>
                  </a:schemeClr>
                </a:solidFill>
              </a:rPr>
              <a:t>. Ut </a:t>
            </a:r>
            <a:r>
              <a:rPr lang="fr-FR" sz="1100" err="1">
                <a:solidFill>
                  <a:schemeClr val="tx1">
                    <a:lumMod val="75000"/>
                    <a:lumOff val="25000"/>
                  </a:schemeClr>
                </a:solidFill>
              </a:rPr>
              <a:t>vestibulum</a:t>
            </a:r>
            <a:r>
              <a:rPr lang="fr-FR" sz="1100">
                <a:solidFill>
                  <a:schemeClr val="tx1">
                    <a:lumMod val="75000"/>
                    <a:lumOff val="25000"/>
                  </a:schemeClr>
                </a:solidFill>
              </a:rPr>
              <a:t> </a:t>
            </a:r>
            <a:r>
              <a:rPr lang="fr-FR" sz="1100" err="1">
                <a:solidFill>
                  <a:schemeClr val="tx1">
                    <a:lumMod val="75000"/>
                    <a:lumOff val="25000"/>
                  </a:schemeClr>
                </a:solidFill>
              </a:rPr>
              <a:t>sapien</a:t>
            </a:r>
            <a:r>
              <a:rPr lang="fr-FR" sz="1100">
                <a:solidFill>
                  <a:schemeClr val="tx1">
                    <a:lumMod val="75000"/>
                    <a:lumOff val="25000"/>
                  </a:schemeClr>
                </a:solidFill>
              </a:rPr>
              <a:t> </a:t>
            </a:r>
            <a:r>
              <a:rPr lang="fr-FR" sz="1100" err="1">
                <a:solidFill>
                  <a:schemeClr val="tx1">
                    <a:lumMod val="75000"/>
                    <a:lumOff val="25000"/>
                  </a:schemeClr>
                </a:solidFill>
              </a:rPr>
              <a:t>quis</a:t>
            </a:r>
            <a:r>
              <a:rPr lang="fr-FR" sz="1100">
                <a:solidFill>
                  <a:schemeClr val="tx1">
                    <a:lumMod val="75000"/>
                    <a:lumOff val="25000"/>
                  </a:schemeClr>
                </a:solidFill>
              </a:rPr>
              <a:t> </a:t>
            </a:r>
            <a:r>
              <a:rPr lang="fr-FR" sz="1100" err="1">
                <a:solidFill>
                  <a:schemeClr val="tx1">
                    <a:lumMod val="75000"/>
                    <a:lumOff val="25000"/>
                  </a:schemeClr>
                </a:solidFill>
              </a:rPr>
              <a:t>leo</a:t>
            </a:r>
            <a:r>
              <a:rPr lang="fr-FR" sz="1100">
                <a:solidFill>
                  <a:schemeClr val="tx1">
                    <a:lumMod val="75000"/>
                    <a:lumOff val="25000"/>
                  </a:schemeClr>
                </a:solidFill>
              </a:rPr>
              <a:t> </a:t>
            </a:r>
            <a:r>
              <a:rPr lang="fr-FR" sz="1100" err="1">
                <a:solidFill>
                  <a:schemeClr val="tx1">
                    <a:lumMod val="75000"/>
                    <a:lumOff val="25000"/>
                  </a:schemeClr>
                </a:solidFill>
              </a:rPr>
              <a:t>varius</a:t>
            </a:r>
            <a:r>
              <a:rPr lang="fr-FR" sz="1100">
                <a:solidFill>
                  <a:schemeClr val="tx1">
                    <a:lumMod val="75000"/>
                    <a:lumOff val="25000"/>
                  </a:schemeClr>
                </a:solidFill>
              </a:rPr>
              <a:t> </a:t>
            </a:r>
            <a:r>
              <a:rPr lang="fr-FR" sz="1100" err="1">
                <a:solidFill>
                  <a:schemeClr val="tx1">
                    <a:lumMod val="75000"/>
                    <a:lumOff val="25000"/>
                  </a:schemeClr>
                </a:solidFill>
              </a:rPr>
              <a:t>rhoncus</a:t>
            </a:r>
            <a:r>
              <a:rPr lang="fr-FR" sz="1100">
                <a:solidFill>
                  <a:schemeClr val="tx1">
                    <a:lumMod val="75000"/>
                    <a:lumOff val="25000"/>
                  </a:schemeClr>
                </a:solidFill>
              </a:rPr>
              <a:t>. </a:t>
            </a:r>
            <a:r>
              <a:rPr lang="fr-FR" sz="1100" err="1">
                <a:solidFill>
                  <a:schemeClr val="tx1">
                    <a:lumMod val="75000"/>
                    <a:lumOff val="25000"/>
                  </a:schemeClr>
                </a:solidFill>
              </a:rPr>
              <a:t>Morbi</a:t>
            </a:r>
            <a:r>
              <a:rPr lang="fr-FR" sz="1100">
                <a:solidFill>
                  <a:schemeClr val="tx1">
                    <a:lumMod val="75000"/>
                    <a:lumOff val="25000"/>
                  </a:schemeClr>
                </a:solidFill>
              </a:rPr>
              <a:t> </a:t>
            </a:r>
            <a:r>
              <a:rPr lang="fr-FR" sz="1100" err="1">
                <a:solidFill>
                  <a:schemeClr val="tx1">
                    <a:lumMod val="75000"/>
                    <a:lumOff val="25000"/>
                  </a:schemeClr>
                </a:solidFill>
              </a:rPr>
              <a:t>sed</a:t>
            </a:r>
            <a:r>
              <a:rPr lang="fr-FR" sz="1100">
                <a:solidFill>
                  <a:schemeClr val="tx1">
                    <a:lumMod val="75000"/>
                    <a:lumOff val="25000"/>
                  </a:schemeClr>
                </a:solidFill>
              </a:rPr>
              <a:t> est </a:t>
            </a:r>
            <a:r>
              <a:rPr lang="fr-FR" sz="1100" err="1">
                <a:solidFill>
                  <a:schemeClr val="tx1">
                    <a:lumMod val="75000"/>
                    <a:lumOff val="25000"/>
                  </a:schemeClr>
                </a:solidFill>
              </a:rPr>
              <a:t>dapibus</a:t>
            </a:r>
            <a:r>
              <a:rPr lang="fr-FR" sz="1100">
                <a:solidFill>
                  <a:schemeClr val="tx1">
                    <a:lumMod val="75000"/>
                    <a:lumOff val="25000"/>
                  </a:schemeClr>
                </a:solidFill>
              </a:rPr>
              <a:t>, </a:t>
            </a:r>
            <a:r>
              <a:rPr lang="fr-FR" sz="1100" err="1">
                <a:solidFill>
                  <a:schemeClr val="tx1">
                    <a:lumMod val="75000"/>
                    <a:lumOff val="25000"/>
                  </a:schemeClr>
                </a:solidFill>
              </a:rPr>
              <a:t>condimentum</a:t>
            </a:r>
            <a:r>
              <a:rPr lang="fr-FR" sz="1100">
                <a:solidFill>
                  <a:schemeClr val="tx1">
                    <a:lumMod val="75000"/>
                    <a:lumOff val="25000"/>
                  </a:schemeClr>
                </a:solidFill>
              </a:rPr>
              <a:t> </a:t>
            </a:r>
            <a:r>
              <a:rPr lang="fr-FR" sz="1100" err="1">
                <a:solidFill>
                  <a:schemeClr val="tx1">
                    <a:lumMod val="75000"/>
                    <a:lumOff val="25000"/>
                  </a:schemeClr>
                </a:solidFill>
              </a:rPr>
              <a:t>elit</a:t>
            </a:r>
            <a:r>
              <a:rPr lang="fr-FR" sz="1100">
                <a:solidFill>
                  <a:schemeClr val="tx1">
                    <a:lumMod val="75000"/>
                    <a:lumOff val="25000"/>
                  </a:schemeClr>
                </a:solidFill>
              </a:rPr>
              <a:t> </a:t>
            </a:r>
            <a:r>
              <a:rPr lang="fr-FR" sz="1100" err="1">
                <a:solidFill>
                  <a:schemeClr val="tx1">
                    <a:lumMod val="75000"/>
                    <a:lumOff val="25000"/>
                  </a:schemeClr>
                </a:solidFill>
              </a:rPr>
              <a:t>aliquam</a:t>
            </a:r>
            <a:r>
              <a:rPr lang="fr-FR" sz="1100">
                <a:solidFill>
                  <a:schemeClr val="tx1">
                    <a:lumMod val="75000"/>
                    <a:lumOff val="25000"/>
                  </a:schemeClr>
                </a:solidFill>
              </a:rPr>
              <a:t>, </a:t>
            </a:r>
            <a:r>
              <a:rPr lang="fr-FR" sz="1100" err="1">
                <a:solidFill>
                  <a:schemeClr val="tx1">
                    <a:lumMod val="75000"/>
                    <a:lumOff val="25000"/>
                  </a:schemeClr>
                </a:solidFill>
              </a:rPr>
              <a:t>ultrices</a:t>
            </a:r>
            <a:r>
              <a:rPr lang="fr-FR" sz="1100">
                <a:solidFill>
                  <a:schemeClr val="tx1">
                    <a:lumMod val="75000"/>
                    <a:lumOff val="25000"/>
                  </a:schemeClr>
                </a:solidFill>
              </a:rPr>
              <a:t> </a:t>
            </a:r>
            <a:r>
              <a:rPr lang="fr-FR" sz="1100" err="1">
                <a:solidFill>
                  <a:schemeClr val="tx1">
                    <a:lumMod val="75000"/>
                    <a:lumOff val="25000"/>
                  </a:schemeClr>
                </a:solidFill>
              </a:rPr>
              <a:t>nibh</a:t>
            </a:r>
            <a:r>
              <a:rPr lang="fr-FR" sz="1100">
                <a:solidFill>
                  <a:schemeClr val="tx1">
                    <a:lumMod val="75000"/>
                    <a:lumOff val="25000"/>
                  </a:schemeClr>
                </a:solidFill>
              </a:rPr>
              <a:t>. </a:t>
            </a:r>
            <a:r>
              <a:rPr lang="fr-FR" sz="1100" err="1">
                <a:solidFill>
                  <a:schemeClr val="tx1">
                    <a:lumMod val="75000"/>
                    <a:lumOff val="25000"/>
                  </a:schemeClr>
                </a:solidFill>
              </a:rPr>
              <a:t>Phasellus</a:t>
            </a:r>
            <a:r>
              <a:rPr lang="fr-FR" sz="1100">
                <a:solidFill>
                  <a:schemeClr val="tx1">
                    <a:lumMod val="75000"/>
                    <a:lumOff val="25000"/>
                  </a:schemeClr>
                </a:solidFill>
              </a:rPr>
              <a:t> et </a:t>
            </a:r>
            <a:r>
              <a:rPr lang="fr-FR" sz="1100" err="1">
                <a:solidFill>
                  <a:schemeClr val="tx1">
                    <a:lumMod val="75000"/>
                    <a:lumOff val="25000"/>
                  </a:schemeClr>
                </a:solidFill>
              </a:rPr>
              <a:t>volutpat</a:t>
            </a:r>
            <a:r>
              <a:rPr lang="fr-FR" sz="1100">
                <a:solidFill>
                  <a:schemeClr val="tx1">
                    <a:lumMod val="75000"/>
                    <a:lumOff val="25000"/>
                  </a:schemeClr>
                </a:solidFill>
              </a:rPr>
              <a:t> </a:t>
            </a:r>
            <a:r>
              <a:rPr lang="fr-FR" sz="1100" err="1">
                <a:solidFill>
                  <a:schemeClr val="tx1">
                    <a:lumMod val="75000"/>
                    <a:lumOff val="25000"/>
                  </a:schemeClr>
                </a:solidFill>
              </a:rPr>
              <a:t>neque</a:t>
            </a:r>
            <a:r>
              <a:rPr lang="fr-FR" sz="1100">
                <a:solidFill>
                  <a:schemeClr val="tx1">
                    <a:lumMod val="75000"/>
                    <a:lumOff val="25000"/>
                  </a:schemeClr>
                </a:solidFill>
              </a:rPr>
              <a:t>, vitae </a:t>
            </a:r>
            <a:r>
              <a:rPr lang="fr-FR" sz="1100" err="1">
                <a:solidFill>
                  <a:schemeClr val="tx1">
                    <a:lumMod val="75000"/>
                    <a:lumOff val="25000"/>
                  </a:schemeClr>
                </a:solidFill>
              </a:rPr>
              <a:t>malesuada</a:t>
            </a:r>
            <a:r>
              <a:rPr lang="fr-FR" sz="1100">
                <a:solidFill>
                  <a:schemeClr val="tx1">
                    <a:lumMod val="75000"/>
                    <a:lumOff val="25000"/>
                  </a:schemeClr>
                </a:solidFill>
              </a:rPr>
              <a:t> </a:t>
            </a:r>
            <a:r>
              <a:rPr lang="fr-FR" sz="1100" err="1">
                <a:solidFill>
                  <a:schemeClr val="tx1">
                    <a:lumMod val="75000"/>
                    <a:lumOff val="25000"/>
                  </a:schemeClr>
                </a:solidFill>
              </a:rPr>
              <a:t>leo</a:t>
            </a:r>
            <a:r>
              <a:rPr lang="fr-FR" sz="1100">
                <a:solidFill>
                  <a:schemeClr val="tx1">
                    <a:lumMod val="75000"/>
                    <a:lumOff val="25000"/>
                  </a:schemeClr>
                </a:solidFill>
              </a:rPr>
              <a:t>. </a:t>
            </a:r>
            <a:r>
              <a:rPr lang="fr-FR" sz="1100" err="1">
                <a:solidFill>
                  <a:schemeClr val="tx1">
                    <a:lumMod val="75000"/>
                    <a:lumOff val="25000"/>
                  </a:schemeClr>
                </a:solidFill>
              </a:rPr>
              <a:t>Nullam</a:t>
            </a:r>
            <a:r>
              <a:rPr lang="fr-FR" sz="1100">
                <a:solidFill>
                  <a:schemeClr val="tx1">
                    <a:lumMod val="75000"/>
                    <a:lumOff val="25000"/>
                  </a:schemeClr>
                </a:solidFill>
              </a:rPr>
              <a:t> vitae </a:t>
            </a:r>
            <a:r>
              <a:rPr lang="fr-FR" sz="1100" err="1">
                <a:solidFill>
                  <a:schemeClr val="tx1">
                    <a:lumMod val="75000"/>
                    <a:lumOff val="25000"/>
                  </a:schemeClr>
                </a:solidFill>
              </a:rPr>
              <a:t>tellus</a:t>
            </a:r>
            <a:r>
              <a:rPr lang="fr-FR" sz="1100">
                <a:solidFill>
                  <a:schemeClr val="tx1">
                    <a:lumMod val="75000"/>
                    <a:lumOff val="25000"/>
                  </a:schemeClr>
                </a:solidFill>
              </a:rPr>
              <a:t> </a:t>
            </a:r>
            <a:r>
              <a:rPr lang="fr-FR" sz="1100" err="1">
                <a:solidFill>
                  <a:schemeClr val="tx1">
                    <a:lumMod val="75000"/>
                    <a:lumOff val="25000"/>
                  </a:schemeClr>
                </a:solidFill>
              </a:rPr>
              <a:t>convallis</a:t>
            </a:r>
            <a:r>
              <a:rPr lang="fr-FR" sz="1100">
                <a:solidFill>
                  <a:schemeClr val="tx1">
                    <a:lumMod val="75000"/>
                    <a:lumOff val="25000"/>
                  </a:schemeClr>
                </a:solidFill>
              </a:rPr>
              <a:t>, porta </a:t>
            </a:r>
            <a:r>
              <a:rPr lang="fr-FR" sz="1100" err="1">
                <a:solidFill>
                  <a:schemeClr val="tx1">
                    <a:lumMod val="75000"/>
                    <a:lumOff val="25000"/>
                  </a:schemeClr>
                </a:solidFill>
              </a:rPr>
              <a:t>nisi</a:t>
            </a:r>
            <a:r>
              <a:rPr lang="fr-FR" sz="1100">
                <a:solidFill>
                  <a:schemeClr val="tx1">
                    <a:lumMod val="75000"/>
                    <a:lumOff val="25000"/>
                  </a:schemeClr>
                </a:solidFill>
              </a:rPr>
              <a:t> eu, </a:t>
            </a:r>
            <a:r>
              <a:rPr lang="fr-FR" sz="1100" err="1">
                <a:solidFill>
                  <a:schemeClr val="tx1">
                    <a:lumMod val="75000"/>
                    <a:lumOff val="25000"/>
                  </a:schemeClr>
                </a:solidFill>
              </a:rPr>
              <a:t>malesuada</a:t>
            </a:r>
            <a:r>
              <a:rPr lang="fr-FR" sz="1100">
                <a:solidFill>
                  <a:schemeClr val="tx1">
                    <a:lumMod val="75000"/>
                    <a:lumOff val="25000"/>
                  </a:schemeClr>
                </a:solidFill>
              </a:rPr>
              <a:t> nunc. </a:t>
            </a:r>
            <a:r>
              <a:rPr lang="fr-FR" sz="1100" err="1">
                <a:solidFill>
                  <a:schemeClr val="tx1">
                    <a:lumMod val="75000"/>
                    <a:lumOff val="25000"/>
                  </a:schemeClr>
                </a:solidFill>
              </a:rPr>
              <a:t>Nulla</a:t>
            </a:r>
            <a:r>
              <a:rPr lang="fr-FR" sz="1100">
                <a:solidFill>
                  <a:schemeClr val="tx1">
                    <a:lumMod val="75000"/>
                    <a:lumOff val="25000"/>
                  </a:schemeClr>
                </a:solidFill>
              </a:rPr>
              <a:t> nec </a:t>
            </a:r>
            <a:r>
              <a:rPr lang="fr-FR" sz="1100" err="1">
                <a:solidFill>
                  <a:schemeClr val="tx1">
                    <a:lumMod val="75000"/>
                    <a:lumOff val="25000"/>
                  </a:schemeClr>
                </a:solidFill>
              </a:rPr>
              <a:t>suscipit</a:t>
            </a:r>
            <a:r>
              <a:rPr lang="fr-FR" sz="1100">
                <a:solidFill>
                  <a:schemeClr val="tx1">
                    <a:lumMod val="75000"/>
                    <a:lumOff val="25000"/>
                  </a:schemeClr>
                </a:solidFill>
              </a:rPr>
              <a:t> massa, a </a:t>
            </a:r>
            <a:r>
              <a:rPr lang="fr-FR" sz="1100" err="1">
                <a:solidFill>
                  <a:schemeClr val="tx1">
                    <a:lumMod val="75000"/>
                    <a:lumOff val="25000"/>
                  </a:schemeClr>
                </a:solidFill>
              </a:rPr>
              <a:t>viverra</a:t>
            </a:r>
            <a:r>
              <a:rPr lang="fr-FR" sz="1100">
                <a:solidFill>
                  <a:schemeClr val="tx1">
                    <a:lumMod val="75000"/>
                    <a:lumOff val="25000"/>
                  </a:schemeClr>
                </a:solidFill>
              </a:rPr>
              <a:t> </a:t>
            </a:r>
            <a:r>
              <a:rPr lang="fr-FR" sz="1100" err="1">
                <a:solidFill>
                  <a:schemeClr val="tx1">
                    <a:lumMod val="75000"/>
                    <a:lumOff val="25000"/>
                  </a:schemeClr>
                </a:solidFill>
              </a:rPr>
              <a:t>ligula</a:t>
            </a:r>
            <a:r>
              <a:rPr lang="fr-FR" sz="1100">
                <a:solidFill>
                  <a:schemeClr val="tx1">
                    <a:lumMod val="75000"/>
                    <a:lumOff val="25000"/>
                  </a:schemeClr>
                </a:solidFill>
              </a:rPr>
              <a:t>. </a:t>
            </a:r>
            <a:r>
              <a:rPr lang="fr-FR" sz="1100" err="1">
                <a:solidFill>
                  <a:schemeClr val="tx1">
                    <a:lumMod val="75000"/>
                    <a:lumOff val="25000"/>
                  </a:schemeClr>
                </a:solidFill>
              </a:rPr>
              <a:t>Morbi</a:t>
            </a:r>
            <a:r>
              <a:rPr lang="fr-FR" sz="1100">
                <a:solidFill>
                  <a:schemeClr val="tx1">
                    <a:lumMod val="75000"/>
                    <a:lumOff val="25000"/>
                  </a:schemeClr>
                </a:solidFill>
              </a:rPr>
              <a:t> in porta </a:t>
            </a:r>
            <a:r>
              <a:rPr lang="fr-FR" sz="1100" err="1">
                <a:solidFill>
                  <a:schemeClr val="tx1">
                    <a:lumMod val="75000"/>
                    <a:lumOff val="25000"/>
                  </a:schemeClr>
                </a:solidFill>
              </a:rPr>
              <a:t>nisl</a:t>
            </a:r>
            <a:r>
              <a:rPr lang="fr-FR" sz="1100">
                <a:solidFill>
                  <a:schemeClr val="tx1">
                    <a:lumMod val="75000"/>
                    <a:lumOff val="25000"/>
                  </a:schemeClr>
                </a:solidFill>
              </a:rPr>
              <a:t>. Sed </a:t>
            </a:r>
            <a:r>
              <a:rPr lang="fr-FR" sz="1100" err="1">
                <a:solidFill>
                  <a:schemeClr val="tx1">
                    <a:lumMod val="75000"/>
                    <a:lumOff val="25000"/>
                  </a:schemeClr>
                </a:solidFill>
              </a:rPr>
              <a:t>quis</a:t>
            </a:r>
            <a:r>
              <a:rPr lang="fr-FR" sz="1100">
                <a:solidFill>
                  <a:schemeClr val="tx1">
                    <a:lumMod val="75000"/>
                    <a:lumOff val="25000"/>
                  </a:schemeClr>
                </a:solidFill>
              </a:rPr>
              <a:t> </a:t>
            </a:r>
            <a:r>
              <a:rPr lang="fr-FR" sz="1100" err="1">
                <a:solidFill>
                  <a:schemeClr val="tx1">
                    <a:lumMod val="75000"/>
                    <a:lumOff val="25000"/>
                  </a:schemeClr>
                </a:solidFill>
              </a:rPr>
              <a:t>enim</a:t>
            </a:r>
            <a:r>
              <a:rPr lang="fr-FR" sz="1100">
                <a:solidFill>
                  <a:schemeClr val="tx1">
                    <a:lumMod val="75000"/>
                    <a:lumOff val="25000"/>
                  </a:schemeClr>
                </a:solidFill>
              </a:rPr>
              <a:t> vitae mi </a:t>
            </a:r>
            <a:r>
              <a:rPr lang="fr-FR" sz="1100" err="1">
                <a:solidFill>
                  <a:schemeClr val="tx1">
                    <a:lumMod val="75000"/>
                    <a:lumOff val="25000"/>
                  </a:schemeClr>
                </a:solidFill>
              </a:rPr>
              <a:t>sagittis</a:t>
            </a:r>
            <a:r>
              <a:rPr lang="fr-FR" sz="1100">
                <a:solidFill>
                  <a:schemeClr val="tx1">
                    <a:lumMod val="75000"/>
                    <a:lumOff val="25000"/>
                  </a:schemeClr>
                </a:solidFill>
              </a:rPr>
              <a:t> </a:t>
            </a:r>
            <a:r>
              <a:rPr lang="fr-FR" sz="1100" err="1">
                <a:solidFill>
                  <a:schemeClr val="tx1">
                    <a:lumMod val="75000"/>
                    <a:lumOff val="25000"/>
                  </a:schemeClr>
                </a:solidFill>
              </a:rPr>
              <a:t>tincidunt</a:t>
            </a:r>
            <a:r>
              <a:rPr lang="fr-FR" sz="1100">
                <a:solidFill>
                  <a:schemeClr val="tx1">
                    <a:lumMod val="75000"/>
                    <a:lumOff val="25000"/>
                  </a:schemeClr>
                </a:solidFill>
              </a:rPr>
              <a:t>. Ut </a:t>
            </a:r>
            <a:r>
              <a:rPr lang="fr-FR" sz="1100" err="1">
                <a:solidFill>
                  <a:schemeClr val="tx1">
                    <a:lumMod val="75000"/>
                    <a:lumOff val="25000"/>
                  </a:schemeClr>
                </a:solidFill>
              </a:rPr>
              <a:t>fermentum</a:t>
            </a:r>
            <a:r>
              <a:rPr lang="fr-FR" sz="1100">
                <a:solidFill>
                  <a:schemeClr val="tx1">
                    <a:lumMod val="75000"/>
                    <a:lumOff val="25000"/>
                  </a:schemeClr>
                </a:solidFill>
              </a:rPr>
              <a:t> </a:t>
            </a:r>
            <a:r>
              <a:rPr lang="fr-FR" sz="1100" err="1">
                <a:solidFill>
                  <a:schemeClr val="tx1">
                    <a:lumMod val="75000"/>
                    <a:lumOff val="25000"/>
                  </a:schemeClr>
                </a:solidFill>
              </a:rPr>
              <a:t>odio</a:t>
            </a:r>
            <a:r>
              <a:rPr lang="fr-FR" sz="1100">
                <a:solidFill>
                  <a:schemeClr val="tx1">
                    <a:lumMod val="75000"/>
                    <a:lumOff val="25000"/>
                  </a:schemeClr>
                </a:solidFill>
              </a:rPr>
              <a:t> </a:t>
            </a:r>
            <a:r>
              <a:rPr lang="fr-FR" sz="1100" err="1">
                <a:solidFill>
                  <a:schemeClr val="tx1">
                    <a:lumMod val="75000"/>
                    <a:lumOff val="25000"/>
                  </a:schemeClr>
                </a:solidFill>
              </a:rPr>
              <a:t>velit</a:t>
            </a:r>
            <a:r>
              <a:rPr lang="fr-FR" sz="1100">
                <a:solidFill>
                  <a:schemeClr val="tx1">
                    <a:lumMod val="75000"/>
                    <a:lumOff val="25000"/>
                  </a:schemeClr>
                </a:solidFill>
              </a:rPr>
              <a:t>, et </a:t>
            </a:r>
            <a:r>
              <a:rPr lang="fr-FR" sz="1100" err="1">
                <a:solidFill>
                  <a:schemeClr val="tx1">
                    <a:lumMod val="75000"/>
                    <a:lumOff val="25000"/>
                  </a:schemeClr>
                </a:solidFill>
              </a:rPr>
              <a:t>laoreet</a:t>
            </a:r>
            <a:r>
              <a:rPr lang="fr-FR" sz="1100">
                <a:solidFill>
                  <a:schemeClr val="tx1">
                    <a:lumMod val="75000"/>
                    <a:lumOff val="25000"/>
                  </a:schemeClr>
                </a:solidFill>
              </a:rPr>
              <a:t> massa </a:t>
            </a:r>
            <a:r>
              <a:rPr lang="fr-FR" sz="1100" err="1">
                <a:solidFill>
                  <a:schemeClr val="tx1">
                    <a:lumMod val="75000"/>
                    <a:lumOff val="25000"/>
                  </a:schemeClr>
                </a:solidFill>
              </a:rPr>
              <a:t>vestibulum</a:t>
            </a:r>
            <a:r>
              <a:rPr lang="fr-FR" sz="1100">
                <a:solidFill>
                  <a:schemeClr val="tx1">
                    <a:lumMod val="75000"/>
                    <a:lumOff val="25000"/>
                  </a:schemeClr>
                </a:solidFill>
              </a:rPr>
              <a:t> id. Suspendisse </a:t>
            </a:r>
            <a:r>
              <a:rPr lang="fr-FR" sz="1100" err="1">
                <a:solidFill>
                  <a:schemeClr val="tx1">
                    <a:lumMod val="75000"/>
                    <a:lumOff val="25000"/>
                  </a:schemeClr>
                </a:solidFill>
              </a:rPr>
              <a:t>rhoncus</a:t>
            </a:r>
            <a:r>
              <a:rPr lang="fr-FR" sz="1100">
                <a:solidFill>
                  <a:schemeClr val="tx1">
                    <a:lumMod val="75000"/>
                    <a:lumOff val="25000"/>
                  </a:schemeClr>
                </a:solidFill>
              </a:rPr>
              <a:t> </a:t>
            </a:r>
            <a:r>
              <a:rPr lang="fr-FR" sz="1100" err="1">
                <a:solidFill>
                  <a:schemeClr val="tx1">
                    <a:lumMod val="75000"/>
                    <a:lumOff val="25000"/>
                  </a:schemeClr>
                </a:solidFill>
              </a:rPr>
              <a:t>finibus</a:t>
            </a:r>
            <a:r>
              <a:rPr lang="fr-FR" sz="1100">
                <a:solidFill>
                  <a:schemeClr val="tx1">
                    <a:lumMod val="75000"/>
                    <a:lumOff val="25000"/>
                  </a:schemeClr>
                </a:solidFill>
              </a:rPr>
              <a:t> </a:t>
            </a:r>
            <a:r>
              <a:rPr lang="fr-FR" sz="1100" err="1">
                <a:solidFill>
                  <a:schemeClr val="tx1">
                    <a:lumMod val="75000"/>
                    <a:lumOff val="25000"/>
                  </a:schemeClr>
                </a:solidFill>
              </a:rPr>
              <a:t>congue</a:t>
            </a:r>
            <a:r>
              <a:rPr lang="fr-FR" sz="1100">
                <a:solidFill>
                  <a:schemeClr val="tx1">
                    <a:lumMod val="75000"/>
                    <a:lumOff val="25000"/>
                  </a:schemeClr>
                </a:solidFill>
              </a:rPr>
              <a:t>. </a:t>
            </a:r>
            <a:r>
              <a:rPr lang="fr-FR" sz="1100" err="1">
                <a:solidFill>
                  <a:schemeClr val="tx1">
                    <a:lumMod val="75000"/>
                    <a:lumOff val="25000"/>
                  </a:schemeClr>
                </a:solidFill>
              </a:rPr>
              <a:t>Fusce</a:t>
            </a:r>
            <a:r>
              <a:rPr lang="fr-FR" sz="1100">
                <a:solidFill>
                  <a:schemeClr val="tx1">
                    <a:lumMod val="75000"/>
                    <a:lumOff val="25000"/>
                  </a:schemeClr>
                </a:solidFill>
              </a:rPr>
              <a:t> </a:t>
            </a:r>
            <a:r>
              <a:rPr lang="fr-FR" sz="1100" err="1">
                <a:solidFill>
                  <a:schemeClr val="tx1">
                    <a:lumMod val="75000"/>
                    <a:lumOff val="25000"/>
                  </a:schemeClr>
                </a:solidFill>
              </a:rPr>
              <a:t>eleifend</a:t>
            </a:r>
            <a:r>
              <a:rPr lang="fr-FR" sz="1100">
                <a:solidFill>
                  <a:schemeClr val="tx1">
                    <a:lumMod val="75000"/>
                    <a:lumOff val="25000"/>
                  </a:schemeClr>
                </a:solidFill>
              </a:rPr>
              <a:t> massa et </a:t>
            </a:r>
            <a:r>
              <a:rPr lang="fr-FR" sz="1100" err="1">
                <a:solidFill>
                  <a:schemeClr val="tx1">
                    <a:lumMod val="75000"/>
                    <a:lumOff val="25000"/>
                  </a:schemeClr>
                </a:solidFill>
              </a:rPr>
              <a:t>tellus</a:t>
            </a:r>
            <a:r>
              <a:rPr lang="fr-FR" sz="1100">
                <a:solidFill>
                  <a:schemeClr val="tx1">
                    <a:lumMod val="75000"/>
                    <a:lumOff val="25000"/>
                  </a:schemeClr>
                </a:solidFill>
              </a:rPr>
              <a:t> </a:t>
            </a:r>
            <a:r>
              <a:rPr lang="fr-FR" sz="1100" err="1">
                <a:solidFill>
                  <a:schemeClr val="tx1">
                    <a:lumMod val="75000"/>
                    <a:lumOff val="25000"/>
                  </a:schemeClr>
                </a:solidFill>
              </a:rPr>
              <a:t>auctor</a:t>
            </a:r>
            <a:r>
              <a:rPr lang="fr-FR" sz="1100">
                <a:solidFill>
                  <a:schemeClr val="tx1">
                    <a:lumMod val="75000"/>
                    <a:lumOff val="25000"/>
                  </a:schemeClr>
                </a:solidFill>
              </a:rPr>
              <a:t>, a cursus </a:t>
            </a:r>
            <a:r>
              <a:rPr lang="fr-FR" sz="1100" err="1">
                <a:solidFill>
                  <a:schemeClr val="tx1">
                    <a:lumMod val="75000"/>
                    <a:lumOff val="25000"/>
                  </a:schemeClr>
                </a:solidFill>
              </a:rPr>
              <a:t>nibh</a:t>
            </a:r>
            <a:r>
              <a:rPr lang="fr-FR" sz="1100">
                <a:solidFill>
                  <a:schemeClr val="tx1">
                    <a:lumMod val="75000"/>
                    <a:lumOff val="25000"/>
                  </a:schemeClr>
                </a:solidFill>
              </a:rPr>
              <a:t> </a:t>
            </a:r>
            <a:r>
              <a:rPr lang="fr-FR" sz="1100" err="1">
                <a:solidFill>
                  <a:schemeClr val="tx1">
                    <a:lumMod val="75000"/>
                    <a:lumOff val="25000"/>
                  </a:schemeClr>
                </a:solidFill>
              </a:rPr>
              <a:t>vestibulum</a:t>
            </a:r>
            <a:r>
              <a:rPr lang="fr-FR" sz="1100">
                <a:solidFill>
                  <a:schemeClr val="tx1">
                    <a:lumMod val="75000"/>
                    <a:lumOff val="25000"/>
                  </a:schemeClr>
                </a:solidFill>
              </a:rPr>
              <a:t>.</a:t>
            </a:r>
          </a:p>
          <a:p>
            <a:pPr algn="just"/>
            <a:endParaRPr lang="fr-FR" sz="1100">
              <a:solidFill>
                <a:schemeClr val="tx1">
                  <a:lumMod val="75000"/>
                  <a:lumOff val="25000"/>
                </a:schemeClr>
              </a:solidFill>
            </a:endParaRPr>
          </a:p>
          <a:p>
            <a:pPr algn="just"/>
            <a:r>
              <a:rPr lang="en-US" sz="1100" err="1">
                <a:solidFill>
                  <a:schemeClr val="tx1">
                    <a:lumMod val="75000"/>
                    <a:lumOff val="25000"/>
                  </a:schemeClr>
                </a:solidFill>
              </a:rPr>
              <a:t>Mauris</a:t>
            </a:r>
            <a:r>
              <a:rPr lang="en-US" sz="1100">
                <a:solidFill>
                  <a:schemeClr val="tx1">
                    <a:lumMod val="75000"/>
                    <a:lumOff val="25000"/>
                  </a:schemeClr>
                </a:solidFill>
              </a:rPr>
              <a:t> ac </a:t>
            </a:r>
            <a:r>
              <a:rPr lang="en-US" sz="1100" err="1">
                <a:solidFill>
                  <a:schemeClr val="tx1">
                    <a:lumMod val="75000"/>
                    <a:lumOff val="25000"/>
                  </a:schemeClr>
                </a:solidFill>
              </a:rPr>
              <a:t>neque</a:t>
            </a:r>
            <a:r>
              <a:rPr lang="en-US" sz="1100">
                <a:solidFill>
                  <a:schemeClr val="tx1">
                    <a:lumMod val="75000"/>
                    <a:lumOff val="25000"/>
                  </a:schemeClr>
                </a:solidFill>
              </a:rPr>
              <a:t> </a:t>
            </a:r>
            <a:r>
              <a:rPr lang="en-US" sz="1100" err="1">
                <a:solidFill>
                  <a:schemeClr val="tx1">
                    <a:lumMod val="75000"/>
                    <a:lumOff val="25000"/>
                  </a:schemeClr>
                </a:solidFill>
              </a:rPr>
              <a:t>sed</a:t>
            </a:r>
            <a:r>
              <a:rPr lang="en-US" sz="1100">
                <a:solidFill>
                  <a:schemeClr val="tx1">
                    <a:lumMod val="75000"/>
                    <a:lumOff val="25000"/>
                  </a:schemeClr>
                </a:solidFill>
              </a:rPr>
              <a:t> </a:t>
            </a:r>
            <a:r>
              <a:rPr lang="en-US" sz="1100" err="1">
                <a:solidFill>
                  <a:schemeClr val="tx1">
                    <a:lumMod val="75000"/>
                    <a:lumOff val="25000"/>
                  </a:schemeClr>
                </a:solidFill>
              </a:rPr>
              <a:t>tortor</a:t>
            </a:r>
            <a:r>
              <a:rPr lang="en-US" sz="1100">
                <a:solidFill>
                  <a:schemeClr val="tx1">
                    <a:lumMod val="75000"/>
                    <a:lumOff val="25000"/>
                  </a:schemeClr>
                </a:solidFill>
              </a:rPr>
              <a:t> </a:t>
            </a:r>
            <a:r>
              <a:rPr lang="en-US" sz="1100" err="1">
                <a:solidFill>
                  <a:schemeClr val="tx1">
                    <a:lumMod val="75000"/>
                    <a:lumOff val="25000"/>
                  </a:schemeClr>
                </a:solidFill>
              </a:rPr>
              <a:t>lacinia</a:t>
            </a:r>
            <a:r>
              <a:rPr lang="en-US" sz="1100">
                <a:solidFill>
                  <a:schemeClr val="tx1">
                    <a:lumMod val="75000"/>
                    <a:lumOff val="25000"/>
                  </a:schemeClr>
                </a:solidFill>
              </a:rPr>
              <a:t> </a:t>
            </a:r>
            <a:r>
              <a:rPr lang="en-US" sz="1100" err="1">
                <a:solidFill>
                  <a:schemeClr val="tx1">
                    <a:lumMod val="75000"/>
                    <a:lumOff val="25000"/>
                  </a:schemeClr>
                </a:solidFill>
              </a:rPr>
              <a:t>lobortis</a:t>
            </a:r>
            <a:r>
              <a:rPr lang="en-US" sz="1100">
                <a:solidFill>
                  <a:schemeClr val="tx1">
                    <a:lumMod val="75000"/>
                    <a:lumOff val="25000"/>
                  </a:schemeClr>
                </a:solidFill>
              </a:rPr>
              <a:t>. </a:t>
            </a:r>
            <a:r>
              <a:rPr lang="en-US" sz="1100" err="1">
                <a:solidFill>
                  <a:schemeClr val="tx1">
                    <a:lumMod val="75000"/>
                    <a:lumOff val="25000"/>
                  </a:schemeClr>
                </a:solidFill>
              </a:rPr>
              <a:t>Quisque</a:t>
            </a:r>
            <a:r>
              <a:rPr lang="en-US" sz="1100">
                <a:solidFill>
                  <a:schemeClr val="tx1">
                    <a:lumMod val="75000"/>
                    <a:lumOff val="25000"/>
                  </a:schemeClr>
                </a:solidFill>
              </a:rPr>
              <a:t> </a:t>
            </a:r>
            <a:r>
              <a:rPr lang="en-US" sz="1100" err="1">
                <a:solidFill>
                  <a:schemeClr val="tx1">
                    <a:lumMod val="75000"/>
                    <a:lumOff val="25000"/>
                  </a:schemeClr>
                </a:solidFill>
              </a:rPr>
              <a:t>efficitur</a:t>
            </a:r>
            <a:r>
              <a:rPr lang="en-US" sz="1100">
                <a:solidFill>
                  <a:schemeClr val="tx1">
                    <a:lumMod val="75000"/>
                    <a:lumOff val="25000"/>
                  </a:schemeClr>
                </a:solidFill>
              </a:rPr>
              <a:t> </a:t>
            </a:r>
            <a:r>
              <a:rPr lang="en-US" sz="1100" err="1">
                <a:solidFill>
                  <a:schemeClr val="tx1">
                    <a:lumMod val="75000"/>
                    <a:lumOff val="25000"/>
                  </a:schemeClr>
                </a:solidFill>
              </a:rPr>
              <a:t>enim</a:t>
            </a:r>
            <a:r>
              <a:rPr lang="en-US" sz="1100">
                <a:solidFill>
                  <a:schemeClr val="tx1">
                    <a:lumMod val="75000"/>
                    <a:lumOff val="25000"/>
                  </a:schemeClr>
                </a:solidFill>
              </a:rPr>
              <a:t> non </a:t>
            </a:r>
            <a:r>
              <a:rPr lang="en-US" sz="1100" err="1">
                <a:solidFill>
                  <a:schemeClr val="tx1">
                    <a:lumMod val="75000"/>
                    <a:lumOff val="25000"/>
                  </a:schemeClr>
                </a:solidFill>
              </a:rPr>
              <a:t>ultricies</a:t>
            </a:r>
            <a:r>
              <a:rPr lang="en-US" sz="1100">
                <a:solidFill>
                  <a:schemeClr val="tx1">
                    <a:lumMod val="75000"/>
                    <a:lumOff val="25000"/>
                  </a:schemeClr>
                </a:solidFill>
              </a:rPr>
              <a:t> tempus. </a:t>
            </a:r>
            <a:r>
              <a:rPr lang="en-US" sz="1100" err="1">
                <a:solidFill>
                  <a:schemeClr val="tx1">
                    <a:lumMod val="75000"/>
                    <a:lumOff val="25000"/>
                  </a:schemeClr>
                </a:solidFill>
              </a:rPr>
              <a:t>Proin</a:t>
            </a:r>
            <a:r>
              <a:rPr lang="en-US" sz="1100">
                <a:solidFill>
                  <a:schemeClr val="tx1">
                    <a:lumMod val="75000"/>
                    <a:lumOff val="25000"/>
                  </a:schemeClr>
                </a:solidFill>
              </a:rPr>
              <a:t> </a:t>
            </a:r>
            <a:r>
              <a:rPr lang="en-US" sz="1100" err="1">
                <a:solidFill>
                  <a:schemeClr val="tx1">
                    <a:lumMod val="75000"/>
                    <a:lumOff val="25000"/>
                  </a:schemeClr>
                </a:solidFill>
              </a:rPr>
              <a:t>sagittis</a:t>
            </a:r>
            <a:r>
              <a:rPr lang="en-US" sz="1100">
                <a:solidFill>
                  <a:schemeClr val="tx1">
                    <a:lumMod val="75000"/>
                    <a:lumOff val="25000"/>
                  </a:schemeClr>
                </a:solidFill>
              </a:rPr>
              <a:t> </a:t>
            </a:r>
            <a:r>
              <a:rPr lang="en-US" sz="1100" err="1">
                <a:solidFill>
                  <a:schemeClr val="tx1">
                    <a:lumMod val="75000"/>
                    <a:lumOff val="25000"/>
                  </a:schemeClr>
                </a:solidFill>
              </a:rPr>
              <a:t>posuere</a:t>
            </a:r>
            <a:r>
              <a:rPr lang="en-US" sz="1100">
                <a:solidFill>
                  <a:schemeClr val="tx1">
                    <a:lumMod val="75000"/>
                    <a:lumOff val="25000"/>
                  </a:schemeClr>
                </a:solidFill>
              </a:rPr>
              <a:t> lacus sit </a:t>
            </a:r>
            <a:r>
              <a:rPr lang="en-US" sz="1100" err="1">
                <a:solidFill>
                  <a:schemeClr val="tx1">
                    <a:lumMod val="75000"/>
                    <a:lumOff val="25000"/>
                  </a:schemeClr>
                </a:solidFill>
              </a:rPr>
              <a:t>amet</a:t>
            </a:r>
            <a:r>
              <a:rPr lang="en-US" sz="1100">
                <a:solidFill>
                  <a:schemeClr val="tx1">
                    <a:lumMod val="75000"/>
                    <a:lumOff val="25000"/>
                  </a:schemeClr>
                </a:solidFill>
              </a:rPr>
              <a:t> </a:t>
            </a:r>
            <a:r>
              <a:rPr lang="en-US" sz="1100" err="1">
                <a:solidFill>
                  <a:schemeClr val="tx1">
                    <a:lumMod val="75000"/>
                    <a:lumOff val="25000"/>
                  </a:schemeClr>
                </a:solidFill>
              </a:rPr>
              <a:t>porta</a:t>
            </a:r>
            <a:r>
              <a:rPr lang="en-US" sz="1100">
                <a:solidFill>
                  <a:schemeClr val="tx1">
                    <a:lumMod val="75000"/>
                    <a:lumOff val="25000"/>
                  </a:schemeClr>
                </a:solidFill>
              </a:rPr>
              <a:t>. </a:t>
            </a:r>
            <a:r>
              <a:rPr lang="en-US" sz="1100" err="1">
                <a:solidFill>
                  <a:schemeClr val="tx1">
                    <a:lumMod val="75000"/>
                    <a:lumOff val="25000"/>
                  </a:schemeClr>
                </a:solidFill>
              </a:rPr>
              <a:t>Sed</a:t>
            </a:r>
            <a:r>
              <a:rPr lang="en-US" sz="1100">
                <a:solidFill>
                  <a:schemeClr val="tx1">
                    <a:lumMod val="75000"/>
                    <a:lumOff val="25000"/>
                  </a:schemeClr>
                </a:solidFill>
              </a:rPr>
              <a:t> </a:t>
            </a:r>
            <a:r>
              <a:rPr lang="en-US" sz="1100" err="1">
                <a:solidFill>
                  <a:schemeClr val="tx1">
                    <a:lumMod val="75000"/>
                    <a:lumOff val="25000"/>
                  </a:schemeClr>
                </a:solidFill>
              </a:rPr>
              <a:t>aliquam</a:t>
            </a:r>
            <a:r>
              <a:rPr lang="en-US" sz="1100">
                <a:solidFill>
                  <a:schemeClr val="tx1">
                    <a:lumMod val="75000"/>
                    <a:lumOff val="25000"/>
                  </a:schemeClr>
                </a:solidFill>
              </a:rPr>
              <a:t> </a:t>
            </a:r>
            <a:r>
              <a:rPr lang="en-US" sz="1100" err="1">
                <a:solidFill>
                  <a:schemeClr val="tx1">
                    <a:lumMod val="75000"/>
                    <a:lumOff val="25000"/>
                  </a:schemeClr>
                </a:solidFill>
              </a:rPr>
              <a:t>felis</a:t>
            </a:r>
            <a:r>
              <a:rPr lang="en-US" sz="1100">
                <a:solidFill>
                  <a:schemeClr val="tx1">
                    <a:lumMod val="75000"/>
                    <a:lumOff val="25000"/>
                  </a:schemeClr>
                </a:solidFill>
              </a:rPr>
              <a:t> </a:t>
            </a:r>
            <a:r>
              <a:rPr lang="en-US" sz="1100" err="1">
                <a:solidFill>
                  <a:schemeClr val="tx1">
                    <a:lumMod val="75000"/>
                    <a:lumOff val="25000"/>
                  </a:schemeClr>
                </a:solidFill>
              </a:rPr>
              <a:t>ut</a:t>
            </a:r>
            <a:r>
              <a:rPr lang="en-US" sz="1100">
                <a:solidFill>
                  <a:schemeClr val="tx1">
                    <a:lumMod val="75000"/>
                    <a:lumOff val="25000"/>
                  </a:schemeClr>
                </a:solidFill>
              </a:rPr>
              <a:t> </a:t>
            </a:r>
            <a:r>
              <a:rPr lang="en-US" sz="1100" err="1">
                <a:solidFill>
                  <a:schemeClr val="tx1">
                    <a:lumMod val="75000"/>
                    <a:lumOff val="25000"/>
                  </a:schemeClr>
                </a:solidFill>
              </a:rPr>
              <a:t>diam</a:t>
            </a:r>
            <a:r>
              <a:rPr lang="en-US" sz="1100">
                <a:solidFill>
                  <a:schemeClr val="tx1">
                    <a:lumMod val="75000"/>
                    <a:lumOff val="25000"/>
                  </a:schemeClr>
                </a:solidFill>
              </a:rPr>
              <a:t> </a:t>
            </a:r>
            <a:r>
              <a:rPr lang="en-US" sz="1100" err="1">
                <a:solidFill>
                  <a:schemeClr val="tx1">
                    <a:lumMod val="75000"/>
                    <a:lumOff val="25000"/>
                  </a:schemeClr>
                </a:solidFill>
              </a:rPr>
              <a:t>mollis</a:t>
            </a:r>
            <a:r>
              <a:rPr lang="en-US" sz="1100">
                <a:solidFill>
                  <a:schemeClr val="tx1">
                    <a:lumMod val="75000"/>
                    <a:lumOff val="25000"/>
                  </a:schemeClr>
                </a:solidFill>
              </a:rPr>
              <a:t>, sit </a:t>
            </a:r>
            <a:r>
              <a:rPr lang="en-US" sz="1100" err="1">
                <a:solidFill>
                  <a:schemeClr val="tx1">
                    <a:lumMod val="75000"/>
                    <a:lumOff val="25000"/>
                  </a:schemeClr>
                </a:solidFill>
              </a:rPr>
              <a:t>amet</a:t>
            </a:r>
            <a:r>
              <a:rPr lang="en-US" sz="1100">
                <a:solidFill>
                  <a:schemeClr val="tx1">
                    <a:lumMod val="75000"/>
                    <a:lumOff val="25000"/>
                  </a:schemeClr>
                </a:solidFill>
              </a:rPr>
              <a:t> </a:t>
            </a:r>
            <a:r>
              <a:rPr lang="en-US" sz="1100" err="1">
                <a:solidFill>
                  <a:schemeClr val="tx1">
                    <a:lumMod val="75000"/>
                    <a:lumOff val="25000"/>
                  </a:schemeClr>
                </a:solidFill>
              </a:rPr>
              <a:t>congue</a:t>
            </a:r>
            <a:r>
              <a:rPr lang="en-US" sz="1100">
                <a:solidFill>
                  <a:schemeClr val="tx1">
                    <a:lumMod val="75000"/>
                    <a:lumOff val="25000"/>
                  </a:schemeClr>
                </a:solidFill>
              </a:rPr>
              <a:t> </a:t>
            </a:r>
            <a:r>
              <a:rPr lang="en-US" sz="1100" err="1">
                <a:solidFill>
                  <a:schemeClr val="tx1">
                    <a:lumMod val="75000"/>
                    <a:lumOff val="25000"/>
                  </a:schemeClr>
                </a:solidFill>
              </a:rPr>
              <a:t>urna</a:t>
            </a:r>
            <a:r>
              <a:rPr lang="en-US" sz="1100">
                <a:solidFill>
                  <a:schemeClr val="tx1">
                    <a:lumMod val="75000"/>
                    <a:lumOff val="25000"/>
                  </a:schemeClr>
                </a:solidFill>
              </a:rPr>
              <a:t> </a:t>
            </a:r>
            <a:r>
              <a:rPr lang="en-US" sz="1100" err="1">
                <a:solidFill>
                  <a:schemeClr val="tx1">
                    <a:lumMod val="75000"/>
                    <a:lumOff val="25000"/>
                  </a:schemeClr>
                </a:solidFill>
              </a:rPr>
              <a:t>ultrices</a:t>
            </a:r>
            <a:r>
              <a:rPr lang="en-US" sz="1100">
                <a:solidFill>
                  <a:schemeClr val="tx1">
                    <a:lumMod val="75000"/>
                    <a:lumOff val="25000"/>
                  </a:schemeClr>
                </a:solidFill>
              </a:rPr>
              <a:t>. In </a:t>
            </a:r>
            <a:r>
              <a:rPr lang="en-US" sz="1100" err="1">
                <a:solidFill>
                  <a:schemeClr val="tx1">
                    <a:lumMod val="75000"/>
                    <a:lumOff val="25000"/>
                  </a:schemeClr>
                </a:solidFill>
              </a:rPr>
              <a:t>hac</a:t>
            </a:r>
            <a:r>
              <a:rPr lang="en-US" sz="1100">
                <a:solidFill>
                  <a:schemeClr val="tx1">
                    <a:lumMod val="75000"/>
                    <a:lumOff val="25000"/>
                  </a:schemeClr>
                </a:solidFill>
              </a:rPr>
              <a:t> </a:t>
            </a:r>
            <a:r>
              <a:rPr lang="en-US" sz="1100" err="1">
                <a:solidFill>
                  <a:schemeClr val="tx1">
                    <a:lumMod val="75000"/>
                    <a:lumOff val="25000"/>
                  </a:schemeClr>
                </a:solidFill>
              </a:rPr>
              <a:t>habitasse</a:t>
            </a:r>
            <a:r>
              <a:rPr lang="en-US" sz="1100">
                <a:solidFill>
                  <a:schemeClr val="tx1">
                    <a:lumMod val="75000"/>
                    <a:lumOff val="25000"/>
                  </a:schemeClr>
                </a:solidFill>
              </a:rPr>
              <a:t> </a:t>
            </a:r>
            <a:r>
              <a:rPr lang="en-US" sz="1100" err="1">
                <a:solidFill>
                  <a:schemeClr val="tx1">
                    <a:lumMod val="75000"/>
                    <a:lumOff val="25000"/>
                  </a:schemeClr>
                </a:solidFill>
              </a:rPr>
              <a:t>platea</a:t>
            </a:r>
            <a:r>
              <a:rPr lang="en-US" sz="1100">
                <a:solidFill>
                  <a:schemeClr val="tx1">
                    <a:lumMod val="75000"/>
                    <a:lumOff val="25000"/>
                  </a:schemeClr>
                </a:solidFill>
              </a:rPr>
              <a:t> </a:t>
            </a:r>
            <a:r>
              <a:rPr lang="en-US" sz="1100" err="1">
                <a:solidFill>
                  <a:schemeClr val="tx1">
                    <a:lumMod val="75000"/>
                    <a:lumOff val="25000"/>
                  </a:schemeClr>
                </a:solidFill>
              </a:rPr>
              <a:t>dictumst</a:t>
            </a:r>
            <a:r>
              <a:rPr lang="en-US" sz="1100">
                <a:solidFill>
                  <a:schemeClr val="tx1">
                    <a:lumMod val="75000"/>
                    <a:lumOff val="25000"/>
                  </a:schemeClr>
                </a:solidFill>
              </a:rPr>
              <a:t>. </a:t>
            </a:r>
            <a:r>
              <a:rPr lang="en-US" sz="1100" err="1">
                <a:solidFill>
                  <a:schemeClr val="tx1">
                    <a:lumMod val="75000"/>
                    <a:lumOff val="25000"/>
                  </a:schemeClr>
                </a:solidFill>
              </a:rPr>
              <a:t>Lorem</a:t>
            </a:r>
            <a:r>
              <a:rPr lang="en-US" sz="1100">
                <a:solidFill>
                  <a:schemeClr val="tx1">
                    <a:lumMod val="75000"/>
                    <a:lumOff val="25000"/>
                  </a:schemeClr>
                </a:solidFill>
              </a:rPr>
              <a:t> </a:t>
            </a:r>
            <a:r>
              <a:rPr lang="en-US" sz="1100" err="1">
                <a:solidFill>
                  <a:schemeClr val="tx1">
                    <a:lumMod val="75000"/>
                    <a:lumOff val="25000"/>
                  </a:schemeClr>
                </a:solidFill>
              </a:rPr>
              <a:t>ipsum</a:t>
            </a:r>
            <a:r>
              <a:rPr lang="en-US" sz="1100">
                <a:solidFill>
                  <a:schemeClr val="tx1">
                    <a:lumMod val="75000"/>
                    <a:lumOff val="25000"/>
                  </a:schemeClr>
                </a:solidFill>
              </a:rPr>
              <a:t> dolor sit </a:t>
            </a:r>
            <a:r>
              <a:rPr lang="en-US" sz="1100" err="1">
                <a:solidFill>
                  <a:schemeClr val="tx1">
                    <a:lumMod val="75000"/>
                    <a:lumOff val="25000"/>
                  </a:schemeClr>
                </a:solidFill>
              </a:rPr>
              <a:t>amet</a:t>
            </a:r>
            <a:r>
              <a:rPr lang="en-US" sz="1100">
                <a:solidFill>
                  <a:schemeClr val="tx1">
                    <a:lumMod val="75000"/>
                    <a:lumOff val="25000"/>
                  </a:schemeClr>
                </a:solidFill>
              </a:rPr>
              <a:t>, </a:t>
            </a:r>
            <a:r>
              <a:rPr lang="en-US" sz="1100" err="1">
                <a:solidFill>
                  <a:schemeClr val="tx1">
                    <a:lumMod val="75000"/>
                    <a:lumOff val="25000"/>
                  </a:schemeClr>
                </a:solidFill>
              </a:rPr>
              <a:t>consectetur</a:t>
            </a:r>
            <a:r>
              <a:rPr lang="en-US" sz="1100">
                <a:solidFill>
                  <a:schemeClr val="tx1">
                    <a:lumMod val="75000"/>
                    <a:lumOff val="25000"/>
                  </a:schemeClr>
                </a:solidFill>
              </a:rPr>
              <a:t> </a:t>
            </a:r>
            <a:r>
              <a:rPr lang="en-US" sz="1100" err="1">
                <a:solidFill>
                  <a:schemeClr val="tx1">
                    <a:lumMod val="75000"/>
                    <a:lumOff val="25000"/>
                  </a:schemeClr>
                </a:solidFill>
              </a:rPr>
              <a:t>adipiscing</a:t>
            </a:r>
            <a:r>
              <a:rPr lang="en-US" sz="1100">
                <a:solidFill>
                  <a:schemeClr val="tx1">
                    <a:lumMod val="75000"/>
                    <a:lumOff val="25000"/>
                  </a:schemeClr>
                </a:solidFill>
              </a:rPr>
              <a:t> </a:t>
            </a:r>
            <a:r>
              <a:rPr lang="en-US" sz="1100" err="1">
                <a:solidFill>
                  <a:schemeClr val="tx1">
                    <a:lumMod val="75000"/>
                    <a:lumOff val="25000"/>
                  </a:schemeClr>
                </a:solidFill>
              </a:rPr>
              <a:t>elit</a:t>
            </a:r>
            <a:r>
              <a:rPr lang="en-US" sz="1100">
                <a:solidFill>
                  <a:schemeClr val="tx1">
                    <a:lumMod val="75000"/>
                    <a:lumOff val="25000"/>
                  </a:schemeClr>
                </a:solidFill>
              </a:rPr>
              <a:t>. </a:t>
            </a:r>
            <a:r>
              <a:rPr lang="en-US" sz="1100" err="1">
                <a:solidFill>
                  <a:schemeClr val="tx1">
                    <a:lumMod val="75000"/>
                    <a:lumOff val="25000"/>
                  </a:schemeClr>
                </a:solidFill>
              </a:rPr>
              <a:t>Donec</a:t>
            </a:r>
            <a:r>
              <a:rPr lang="en-US" sz="1100">
                <a:solidFill>
                  <a:schemeClr val="tx1">
                    <a:lumMod val="75000"/>
                    <a:lumOff val="25000"/>
                  </a:schemeClr>
                </a:solidFill>
              </a:rPr>
              <a:t> </a:t>
            </a:r>
            <a:r>
              <a:rPr lang="en-US" sz="1100" err="1">
                <a:solidFill>
                  <a:schemeClr val="tx1">
                    <a:lumMod val="75000"/>
                    <a:lumOff val="25000"/>
                  </a:schemeClr>
                </a:solidFill>
              </a:rPr>
              <a:t>aliquet</a:t>
            </a:r>
            <a:r>
              <a:rPr lang="en-US" sz="1100">
                <a:solidFill>
                  <a:schemeClr val="tx1">
                    <a:lumMod val="75000"/>
                    <a:lumOff val="25000"/>
                  </a:schemeClr>
                </a:solidFill>
              </a:rPr>
              <a:t> </a:t>
            </a:r>
            <a:r>
              <a:rPr lang="en-US" sz="1100" err="1">
                <a:solidFill>
                  <a:schemeClr val="tx1">
                    <a:lumMod val="75000"/>
                    <a:lumOff val="25000"/>
                  </a:schemeClr>
                </a:solidFill>
              </a:rPr>
              <a:t>volutpat</a:t>
            </a:r>
            <a:r>
              <a:rPr lang="en-US" sz="1100">
                <a:solidFill>
                  <a:schemeClr val="tx1">
                    <a:lumMod val="75000"/>
                    <a:lumOff val="25000"/>
                  </a:schemeClr>
                </a:solidFill>
              </a:rPr>
              <a:t> </a:t>
            </a:r>
            <a:r>
              <a:rPr lang="en-US" sz="1100" err="1">
                <a:solidFill>
                  <a:schemeClr val="tx1">
                    <a:lumMod val="75000"/>
                    <a:lumOff val="25000"/>
                  </a:schemeClr>
                </a:solidFill>
              </a:rPr>
              <a:t>mauris</a:t>
            </a:r>
            <a:r>
              <a:rPr lang="en-US" sz="1100">
                <a:solidFill>
                  <a:schemeClr val="tx1">
                    <a:lumMod val="75000"/>
                    <a:lumOff val="25000"/>
                  </a:schemeClr>
                </a:solidFill>
              </a:rPr>
              <a:t> </a:t>
            </a:r>
            <a:r>
              <a:rPr lang="en-US" sz="1100" err="1">
                <a:solidFill>
                  <a:schemeClr val="tx1">
                    <a:lumMod val="75000"/>
                    <a:lumOff val="25000"/>
                  </a:schemeClr>
                </a:solidFill>
              </a:rPr>
              <a:t>venenatis</a:t>
            </a:r>
            <a:r>
              <a:rPr lang="en-US" sz="1100">
                <a:solidFill>
                  <a:schemeClr val="tx1">
                    <a:lumMod val="75000"/>
                    <a:lumOff val="25000"/>
                  </a:schemeClr>
                </a:solidFill>
              </a:rPr>
              <a:t> </a:t>
            </a:r>
            <a:r>
              <a:rPr lang="en-US" sz="1100" err="1">
                <a:solidFill>
                  <a:schemeClr val="tx1">
                    <a:lumMod val="75000"/>
                    <a:lumOff val="25000"/>
                  </a:schemeClr>
                </a:solidFill>
              </a:rPr>
              <a:t>iaculis</a:t>
            </a:r>
            <a:r>
              <a:rPr lang="en-US" sz="1100">
                <a:solidFill>
                  <a:schemeClr val="tx1">
                    <a:lumMod val="75000"/>
                    <a:lumOff val="25000"/>
                  </a:schemeClr>
                </a:solidFill>
              </a:rPr>
              <a:t>. In </a:t>
            </a:r>
            <a:r>
              <a:rPr lang="en-US" sz="1100" err="1">
                <a:solidFill>
                  <a:schemeClr val="tx1">
                    <a:lumMod val="75000"/>
                    <a:lumOff val="25000"/>
                  </a:schemeClr>
                </a:solidFill>
              </a:rPr>
              <a:t>suscipit</a:t>
            </a:r>
            <a:r>
              <a:rPr lang="en-US" sz="1100">
                <a:solidFill>
                  <a:schemeClr val="tx1">
                    <a:lumMod val="75000"/>
                    <a:lumOff val="25000"/>
                  </a:schemeClr>
                </a:solidFill>
              </a:rPr>
              <a:t> </a:t>
            </a:r>
            <a:r>
              <a:rPr lang="en-US" sz="1100" err="1">
                <a:solidFill>
                  <a:schemeClr val="tx1">
                    <a:lumMod val="75000"/>
                    <a:lumOff val="25000"/>
                  </a:schemeClr>
                </a:solidFill>
              </a:rPr>
              <a:t>convallis</a:t>
            </a:r>
            <a:r>
              <a:rPr lang="en-US" sz="1100">
                <a:solidFill>
                  <a:schemeClr val="tx1">
                    <a:lumMod val="75000"/>
                    <a:lumOff val="25000"/>
                  </a:schemeClr>
                </a:solidFill>
              </a:rPr>
              <a:t> </a:t>
            </a:r>
            <a:r>
              <a:rPr lang="en-US" sz="1100" err="1">
                <a:solidFill>
                  <a:schemeClr val="tx1">
                    <a:lumMod val="75000"/>
                    <a:lumOff val="25000"/>
                  </a:schemeClr>
                </a:solidFill>
              </a:rPr>
              <a:t>urna</a:t>
            </a:r>
            <a:r>
              <a:rPr lang="en-US" sz="1100">
                <a:solidFill>
                  <a:schemeClr val="tx1">
                    <a:lumMod val="75000"/>
                    <a:lumOff val="25000"/>
                  </a:schemeClr>
                </a:solidFill>
              </a:rPr>
              <a:t>. </a:t>
            </a:r>
            <a:r>
              <a:rPr lang="en-US" sz="1100" err="1">
                <a:solidFill>
                  <a:schemeClr val="tx1">
                    <a:lumMod val="75000"/>
                    <a:lumOff val="25000"/>
                  </a:schemeClr>
                </a:solidFill>
              </a:rPr>
              <a:t>Sed</a:t>
            </a:r>
            <a:r>
              <a:rPr lang="en-US" sz="1100">
                <a:solidFill>
                  <a:schemeClr val="tx1">
                    <a:lumMod val="75000"/>
                    <a:lumOff val="25000"/>
                  </a:schemeClr>
                </a:solidFill>
              </a:rPr>
              <a:t> </a:t>
            </a:r>
            <a:r>
              <a:rPr lang="en-US" sz="1100" err="1">
                <a:solidFill>
                  <a:schemeClr val="tx1">
                    <a:lumMod val="75000"/>
                    <a:lumOff val="25000"/>
                  </a:schemeClr>
                </a:solidFill>
              </a:rPr>
              <a:t>lobortis</a:t>
            </a:r>
            <a:r>
              <a:rPr lang="en-US" sz="1100">
                <a:solidFill>
                  <a:schemeClr val="tx1">
                    <a:lumMod val="75000"/>
                    <a:lumOff val="25000"/>
                  </a:schemeClr>
                </a:solidFill>
              </a:rPr>
              <a:t> </a:t>
            </a:r>
            <a:r>
              <a:rPr lang="en-US" sz="1100" err="1">
                <a:solidFill>
                  <a:schemeClr val="tx1">
                    <a:lumMod val="75000"/>
                    <a:lumOff val="25000"/>
                  </a:schemeClr>
                </a:solidFill>
              </a:rPr>
              <a:t>enim</a:t>
            </a:r>
            <a:r>
              <a:rPr lang="en-US" sz="1100">
                <a:solidFill>
                  <a:schemeClr val="tx1">
                    <a:lumMod val="75000"/>
                    <a:lumOff val="25000"/>
                  </a:schemeClr>
                </a:solidFill>
              </a:rPr>
              <a:t> in ante </a:t>
            </a:r>
            <a:r>
              <a:rPr lang="en-US" sz="1100" err="1">
                <a:solidFill>
                  <a:schemeClr val="tx1">
                    <a:lumMod val="75000"/>
                    <a:lumOff val="25000"/>
                  </a:schemeClr>
                </a:solidFill>
              </a:rPr>
              <a:t>dapibus</a:t>
            </a:r>
            <a:r>
              <a:rPr lang="en-US" sz="1100">
                <a:solidFill>
                  <a:schemeClr val="tx1">
                    <a:lumMod val="75000"/>
                    <a:lumOff val="25000"/>
                  </a:schemeClr>
                </a:solidFill>
              </a:rPr>
              <a:t>, a </a:t>
            </a:r>
            <a:r>
              <a:rPr lang="en-US" sz="1100" err="1">
                <a:solidFill>
                  <a:schemeClr val="tx1">
                    <a:lumMod val="75000"/>
                    <a:lumOff val="25000"/>
                  </a:schemeClr>
                </a:solidFill>
              </a:rPr>
              <a:t>sagittis</a:t>
            </a:r>
            <a:r>
              <a:rPr lang="en-US" sz="1100">
                <a:solidFill>
                  <a:schemeClr val="tx1">
                    <a:lumMod val="75000"/>
                    <a:lumOff val="25000"/>
                  </a:schemeClr>
                </a:solidFill>
              </a:rPr>
              <a:t> </a:t>
            </a:r>
            <a:r>
              <a:rPr lang="en-US" sz="1100" err="1">
                <a:solidFill>
                  <a:schemeClr val="tx1">
                    <a:lumMod val="75000"/>
                    <a:lumOff val="25000"/>
                  </a:schemeClr>
                </a:solidFill>
              </a:rPr>
              <a:t>nibh</a:t>
            </a:r>
            <a:r>
              <a:rPr lang="en-US" sz="1100">
                <a:solidFill>
                  <a:schemeClr val="tx1">
                    <a:lumMod val="75000"/>
                    <a:lumOff val="25000"/>
                  </a:schemeClr>
                </a:solidFill>
              </a:rPr>
              <a:t> </a:t>
            </a:r>
            <a:r>
              <a:rPr lang="en-US" sz="1100" err="1">
                <a:solidFill>
                  <a:schemeClr val="tx1">
                    <a:lumMod val="75000"/>
                    <a:lumOff val="25000"/>
                  </a:schemeClr>
                </a:solidFill>
              </a:rPr>
              <a:t>commodo</a:t>
            </a:r>
            <a:r>
              <a:rPr lang="en-US" sz="1100">
                <a:solidFill>
                  <a:schemeClr val="tx1">
                    <a:lumMod val="75000"/>
                    <a:lumOff val="25000"/>
                  </a:schemeClr>
                </a:solidFill>
              </a:rPr>
              <a:t>. </a:t>
            </a:r>
            <a:endParaRPr lang="es-ES" sz="1100">
              <a:solidFill>
                <a:schemeClr val="tx1">
                  <a:lumMod val="75000"/>
                  <a:lumOff val="25000"/>
                </a:schemeClr>
              </a:solidFill>
            </a:endParaRPr>
          </a:p>
          <a:p>
            <a:pPr algn="just"/>
            <a:endParaRPr lang="fr-FR" sz="1100">
              <a:solidFill>
                <a:schemeClr val="tx1">
                  <a:lumMod val="75000"/>
                  <a:lumOff val="25000"/>
                </a:schemeClr>
              </a:solidFill>
            </a:endParaRPr>
          </a:p>
          <a:p>
            <a:endParaRPr lang="fr-FR" sz="1100"/>
          </a:p>
          <a:p>
            <a:endParaRPr lang="es-ES" sz="1100"/>
          </a:p>
        </p:txBody>
      </p:sp>
      <p:grpSp>
        <p:nvGrpSpPr>
          <p:cNvPr id="16" name="Agrupar 15"/>
          <p:cNvGrpSpPr/>
          <p:nvPr userDrawn="1"/>
        </p:nvGrpSpPr>
        <p:grpSpPr>
          <a:xfrm>
            <a:off x="4894234" y="1926643"/>
            <a:ext cx="1262552" cy="281725"/>
            <a:chOff x="716373" y="2162909"/>
            <a:chExt cx="2942067" cy="656491"/>
          </a:xfrm>
        </p:grpSpPr>
        <p:sp>
          <p:nvSpPr>
            <p:cNvPr id="17" name="Triángulo isósceles 16"/>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sp>
          <p:nvSpPr>
            <p:cNvPr id="18" name="Triángulo isósceles 17"/>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cxnSp>
          <p:nvCxnSpPr>
            <p:cNvPr id="19" name="Conector recto 18"/>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20" name="Subtítulo 2"/>
          <p:cNvSpPr txBox="1">
            <a:spLocks/>
          </p:cNvSpPr>
          <p:nvPr userDrawn="1"/>
        </p:nvSpPr>
        <p:spPr>
          <a:xfrm>
            <a:off x="5205100" y="1880982"/>
            <a:ext cx="2110716"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s-ES" sz="1600">
                <a:solidFill>
                  <a:schemeClr val="tx1">
                    <a:lumMod val="75000"/>
                    <a:lumOff val="25000"/>
                  </a:schemeClr>
                </a:solidFill>
                <a:latin typeface="Verdana"/>
                <a:cs typeface="Verdana"/>
              </a:rPr>
              <a:t>Titular 3</a:t>
            </a:r>
          </a:p>
        </p:txBody>
      </p:sp>
      <p:pic>
        <p:nvPicPr>
          <p:cNvPr id="21" name="Imagen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90291" y="301343"/>
            <a:ext cx="1342020" cy="1022491"/>
          </a:xfrm>
          <a:prstGeom prst="rect">
            <a:avLst/>
          </a:prstGeom>
        </p:spPr>
      </p:pic>
      <p:sp>
        <p:nvSpPr>
          <p:cNvPr id="23" name="Título 1"/>
          <p:cNvSpPr txBox="1">
            <a:spLocks/>
          </p:cNvSpPr>
          <p:nvPr userDrawn="1"/>
        </p:nvSpPr>
        <p:spPr>
          <a:xfrm>
            <a:off x="4645069" y="758053"/>
            <a:ext cx="2927947" cy="6159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2400">
                <a:solidFill>
                  <a:srgbClr val="000000"/>
                </a:solidFill>
                <a:latin typeface="Verdana"/>
                <a:cs typeface="Verdana"/>
              </a:rPr>
              <a:t>Ficha</a:t>
            </a:r>
          </a:p>
        </p:txBody>
      </p:sp>
      <p:cxnSp>
        <p:nvCxnSpPr>
          <p:cNvPr id="25" name="Conector recto 24"/>
          <p:cNvCxnSpPr>
            <a:endCxn id="23" idx="2"/>
          </p:cNvCxnSpPr>
          <p:nvPr userDrawn="1"/>
        </p:nvCxnSpPr>
        <p:spPr>
          <a:xfrm flipH="1">
            <a:off x="6109043" y="1374003"/>
            <a:ext cx="2736507"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526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41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A23186C-6A5E-4FAA-B8AC-EF07E5A1C6E9}"/>
              </a:ext>
            </a:extLst>
          </p:cNvPr>
          <p:cNvSpPr txBox="1"/>
          <p:nvPr/>
        </p:nvSpPr>
        <p:spPr>
          <a:xfrm>
            <a:off x="1318684" y="3766390"/>
            <a:ext cx="5434813" cy="1569660"/>
          </a:xfrm>
          <a:prstGeom prst="rect">
            <a:avLst/>
          </a:prstGeom>
          <a:noFill/>
        </p:spPr>
        <p:txBody>
          <a:bodyPr wrap="square" rtlCol="0">
            <a:spAutoFit/>
          </a:bodyPr>
          <a:lstStyle/>
          <a:p>
            <a:pPr algn="ctr"/>
            <a:r>
              <a:rPr lang="es-ES" sz="3200">
                <a:solidFill>
                  <a:srgbClr val="000000"/>
                </a:solidFill>
                <a:latin typeface="Verdana"/>
                <a:cs typeface="Verdana"/>
              </a:rPr>
              <a:t>Unidad 2 </a:t>
            </a:r>
            <a:br>
              <a:rPr lang="es-ES" sz="3200">
                <a:solidFill>
                  <a:srgbClr val="000000"/>
                </a:solidFill>
                <a:latin typeface="Verdana"/>
                <a:cs typeface="Verdana"/>
              </a:rPr>
            </a:br>
            <a:r>
              <a:rPr lang="es-ES" sz="3200">
                <a:solidFill>
                  <a:srgbClr val="000000"/>
                </a:solidFill>
                <a:latin typeface="Verdana"/>
                <a:cs typeface="Verdana"/>
              </a:rPr>
              <a:t>Sistemas operativos:</a:t>
            </a:r>
            <a:br>
              <a:rPr lang="es-ES" sz="3200">
                <a:solidFill>
                  <a:srgbClr val="000000"/>
                </a:solidFill>
                <a:latin typeface="Verdana"/>
                <a:cs typeface="Verdana"/>
              </a:rPr>
            </a:br>
            <a:r>
              <a:rPr lang="es-ES" sz="3200">
                <a:solidFill>
                  <a:srgbClr val="000000"/>
                </a:solidFill>
                <a:latin typeface="Verdana"/>
                <a:cs typeface="Verdana"/>
              </a:rPr>
              <a:t>Windows 10 Profesional</a:t>
            </a:r>
          </a:p>
        </p:txBody>
      </p:sp>
    </p:spTree>
    <p:extLst>
      <p:ext uri="{BB962C8B-B14F-4D97-AF65-F5344CB8AC3E}">
        <p14:creationId xmlns:p14="http://schemas.microsoft.com/office/powerpoint/2010/main" val="173921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950EE9D8-D597-4BDD-8393-CC6DC9AE97B9}"/>
              </a:ext>
            </a:extLst>
          </p:cNvPr>
          <p:cNvPicPr>
            <a:picLocks noChangeAspect="1"/>
          </p:cNvPicPr>
          <p:nvPr/>
        </p:nvPicPr>
        <p:blipFill>
          <a:blip r:embed="rId2"/>
          <a:stretch>
            <a:fillRect/>
          </a:stretch>
        </p:blipFill>
        <p:spPr>
          <a:xfrm>
            <a:off x="6109867" y="1485548"/>
            <a:ext cx="2187148" cy="4112453"/>
          </a:xfrm>
          <a:prstGeom prst="rect">
            <a:avLst/>
          </a:prstGeom>
        </p:spPr>
      </p:pic>
      <p:grpSp>
        <p:nvGrpSpPr>
          <p:cNvPr id="10" name="Grupo 9">
            <a:extLst>
              <a:ext uri="{FF2B5EF4-FFF2-40B4-BE49-F238E27FC236}">
                <a16:creationId xmlns:a16="http://schemas.microsoft.com/office/drawing/2014/main" xmlns="" id="{297D157B-9085-4058-B28C-43AA282A4F97}"/>
              </a:ext>
            </a:extLst>
          </p:cNvPr>
          <p:cNvGrpSpPr/>
          <p:nvPr/>
        </p:nvGrpSpPr>
        <p:grpSpPr>
          <a:xfrm>
            <a:off x="786662" y="3058153"/>
            <a:ext cx="5463797" cy="369332"/>
            <a:chOff x="786662" y="3058153"/>
            <a:chExt cx="5463797" cy="369332"/>
          </a:xfrm>
        </p:grpSpPr>
        <p:grpSp>
          <p:nvGrpSpPr>
            <p:cNvPr id="3" name="Agrupar 16">
              <a:extLst>
                <a:ext uri="{FF2B5EF4-FFF2-40B4-BE49-F238E27FC236}">
                  <a16:creationId xmlns:a16="http://schemas.microsoft.com/office/drawing/2014/main" xmlns="" id="{B04D2F6F-CB5C-4928-80AE-787FA728FDC2}"/>
                </a:ext>
              </a:extLst>
            </p:cNvPr>
            <p:cNvGrpSpPr/>
            <p:nvPr/>
          </p:nvGrpSpPr>
          <p:grpSpPr>
            <a:xfrm>
              <a:off x="786662" y="3122736"/>
              <a:ext cx="1419181" cy="281725"/>
              <a:chOff x="716373" y="2162909"/>
              <a:chExt cx="2942067" cy="656491"/>
            </a:xfrm>
          </p:grpSpPr>
          <p:sp>
            <p:nvSpPr>
              <p:cNvPr id="4" name="Triángulo isósceles 3">
                <a:extLst>
                  <a:ext uri="{FF2B5EF4-FFF2-40B4-BE49-F238E27FC236}">
                    <a16:creationId xmlns:a16="http://schemas.microsoft.com/office/drawing/2014/main" xmlns="" id="{7076B5D0-E272-4057-9B96-3878B50F4DE7}"/>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5" name="Triángulo isósceles 4">
                <a:extLst>
                  <a:ext uri="{FF2B5EF4-FFF2-40B4-BE49-F238E27FC236}">
                    <a16:creationId xmlns:a16="http://schemas.microsoft.com/office/drawing/2014/main" xmlns="" id="{663AE488-1CC1-4BAD-8897-EA886555579E}"/>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6" name="Conector recto 5">
                <a:extLst>
                  <a:ext uri="{FF2B5EF4-FFF2-40B4-BE49-F238E27FC236}">
                    <a16:creationId xmlns:a16="http://schemas.microsoft.com/office/drawing/2014/main" xmlns="" id="{7B684C3A-BC74-4BB0-8655-46ED6CAD61AD}"/>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7" name="Rectángulo 6">
              <a:extLst>
                <a:ext uri="{FF2B5EF4-FFF2-40B4-BE49-F238E27FC236}">
                  <a16:creationId xmlns:a16="http://schemas.microsoft.com/office/drawing/2014/main" xmlns="" id="{F1FF3708-5D1C-4304-BF15-3324EC4C6049}"/>
                </a:ext>
              </a:extLst>
            </p:cNvPr>
            <p:cNvSpPr/>
            <p:nvPr/>
          </p:nvSpPr>
          <p:spPr>
            <a:xfrm>
              <a:off x="1111267" y="3058153"/>
              <a:ext cx="5139192" cy="369332"/>
            </a:xfrm>
            <a:prstGeom prst="rect">
              <a:avLst/>
            </a:prstGeom>
          </p:spPr>
          <p:txBody>
            <a:bodyPr wrap="square">
              <a:spAutoFit/>
            </a:bodyPr>
            <a:lstStyle/>
            <a:p>
              <a:pPr defTabSz="914400" eaLnBrk="0" fontAlgn="base" hangingPunct="0">
                <a:spcBef>
                  <a:spcPct val="0"/>
                </a:spcBef>
                <a:spcAft>
                  <a:spcPct val="0"/>
                </a:spcAft>
              </a:pPr>
              <a:r>
                <a:rPr lang="es-ES" altLang="es-ES">
                  <a:solidFill>
                    <a:schemeClr val="tx1">
                      <a:tint val="75000"/>
                    </a:schemeClr>
                  </a:solidFill>
                </a:rPr>
                <a:t>2.6. </a:t>
              </a:r>
              <a:r>
                <a:rPr lang="es-ES">
                  <a:solidFill>
                    <a:schemeClr val="tx1">
                      <a:tint val="75000"/>
                    </a:schemeClr>
                  </a:solidFill>
                </a:rPr>
                <a:t>Ayuda en Windows 10</a:t>
              </a:r>
            </a:p>
          </p:txBody>
        </p:sp>
      </p:grpSp>
      <p:sp>
        <p:nvSpPr>
          <p:cNvPr id="8" name="Rectángulo 7">
            <a:extLst>
              <a:ext uri="{FF2B5EF4-FFF2-40B4-BE49-F238E27FC236}">
                <a16:creationId xmlns:a16="http://schemas.microsoft.com/office/drawing/2014/main" xmlns="" id="{3E4B55EA-320F-4B20-A883-699FFDB5973E}"/>
              </a:ext>
            </a:extLst>
          </p:cNvPr>
          <p:cNvSpPr/>
          <p:nvPr/>
        </p:nvSpPr>
        <p:spPr>
          <a:xfrm>
            <a:off x="786662" y="3519879"/>
            <a:ext cx="5323206" cy="1277273"/>
          </a:xfrm>
          <a:prstGeom prst="rect">
            <a:avLst/>
          </a:prstGeom>
        </p:spPr>
        <p:txBody>
          <a:bodyPr wrap="square">
            <a:spAutoFit/>
          </a:bodyPr>
          <a:lstStyle/>
          <a:p>
            <a:pPr algn="just"/>
            <a:r>
              <a:rPr lang="es-ES" sz="1100">
                <a:solidFill>
                  <a:schemeClr val="tx1">
                    <a:lumMod val="50000"/>
                    <a:lumOff val="50000"/>
                  </a:schemeClr>
                </a:solidFill>
                <a:latin typeface="Verdana"/>
                <a:cs typeface="Verdana"/>
              </a:rPr>
              <a:t>Para buscar ayuda sobre un tema determinado en Windows, escribe una pregunta o una pala­bra clave en el cuadro de búsqueda de la </a:t>
            </a:r>
            <a:r>
              <a:rPr lang="es-ES" sz="1100" i="1">
                <a:solidFill>
                  <a:schemeClr val="tx1">
                    <a:lumMod val="50000"/>
                    <a:lumOff val="50000"/>
                  </a:schemeClr>
                </a:solidFill>
                <a:latin typeface="Verdana"/>
                <a:cs typeface="Verdana"/>
              </a:rPr>
              <a:t>Barra de tareas. </a:t>
            </a:r>
            <a:r>
              <a:rPr lang="es-ES" sz="1100">
                <a:solidFill>
                  <a:schemeClr val="tx1">
                    <a:lumMod val="50000"/>
                    <a:lumOff val="50000"/>
                  </a:schemeClr>
                </a:solidFill>
                <a:latin typeface="Verdana"/>
                <a:cs typeface="Verdana"/>
              </a:rPr>
              <a:t>Además de realizar la búsqueda en Windows, puedes realizar una búsqueda </a:t>
            </a:r>
            <a:r>
              <a:rPr lang="es-ES" sz="1100" b="1">
                <a:solidFill>
                  <a:schemeClr val="tx1">
                    <a:lumMod val="50000"/>
                    <a:lumOff val="50000"/>
                  </a:schemeClr>
                </a:solidFill>
                <a:latin typeface="Verdana"/>
                <a:cs typeface="Verdana"/>
              </a:rPr>
              <a:t>en aplicaciones, en documentos y en la web.</a:t>
            </a:r>
          </a:p>
          <a:p>
            <a:pPr algn="just"/>
            <a:endParaRPr lang="es-ES" sz="1100">
              <a:solidFill>
                <a:schemeClr val="tx1">
                  <a:lumMod val="50000"/>
                  <a:lumOff val="50000"/>
                </a:schemeClr>
              </a:solidFill>
              <a:latin typeface="Verdana"/>
              <a:cs typeface="Verdana"/>
            </a:endParaRPr>
          </a:p>
          <a:p>
            <a:pPr algn="just"/>
            <a:r>
              <a:rPr lang="es-ES" sz="1100">
                <a:solidFill>
                  <a:schemeClr val="tx1">
                    <a:lumMod val="50000"/>
                    <a:lumOff val="50000"/>
                  </a:schemeClr>
                </a:solidFill>
                <a:latin typeface="Verdana"/>
                <a:cs typeface="Verdana"/>
              </a:rPr>
              <a:t>Otra novedad que nos ayuda a buscar información, abrir una carpeta o abrir una aplicación es el asistente por voz </a:t>
            </a:r>
            <a:r>
              <a:rPr lang="es-ES" sz="1100" i="1">
                <a:solidFill>
                  <a:schemeClr val="tx1">
                    <a:lumMod val="50000"/>
                    <a:lumOff val="50000"/>
                  </a:schemeClr>
                </a:solidFill>
                <a:latin typeface="Verdana"/>
                <a:cs typeface="Verdana"/>
              </a:rPr>
              <a:t>Cortana</a:t>
            </a:r>
            <a:r>
              <a:rPr lang="es-ES" sz="1100">
                <a:solidFill>
                  <a:schemeClr val="tx1">
                    <a:lumMod val="50000"/>
                    <a:lumOff val="50000"/>
                  </a:schemeClr>
                </a:solidFill>
                <a:latin typeface="Verdana"/>
                <a:cs typeface="Verdana"/>
              </a:rPr>
              <a:t>.</a:t>
            </a:r>
          </a:p>
        </p:txBody>
      </p:sp>
      <p:sp>
        <p:nvSpPr>
          <p:cNvPr id="9" name="Rectángulo 8">
            <a:extLst>
              <a:ext uri="{FF2B5EF4-FFF2-40B4-BE49-F238E27FC236}">
                <a16:creationId xmlns:a16="http://schemas.microsoft.com/office/drawing/2014/main" xmlns="" id="{FA21ACBF-317C-47D4-9DB3-05A32188510E}"/>
              </a:ext>
            </a:extLst>
          </p:cNvPr>
          <p:cNvSpPr/>
          <p:nvPr/>
        </p:nvSpPr>
        <p:spPr>
          <a:xfrm>
            <a:off x="6355683" y="5591274"/>
            <a:ext cx="1632178" cy="261610"/>
          </a:xfrm>
          <a:prstGeom prst="rect">
            <a:avLst/>
          </a:prstGeom>
        </p:spPr>
        <p:txBody>
          <a:bodyPr wrap="none">
            <a:spAutoFit/>
          </a:bodyPr>
          <a:lstStyle/>
          <a:p>
            <a:r>
              <a:rPr lang="es-ES" sz="1100" i="1">
                <a:solidFill>
                  <a:schemeClr val="tx1">
                    <a:lumMod val="50000"/>
                    <a:lumOff val="50000"/>
                  </a:schemeClr>
                </a:solidFill>
                <a:latin typeface="Verdana"/>
                <a:cs typeface="Verdana"/>
              </a:rPr>
              <a:t>Búsqueda de ayuda.</a:t>
            </a:r>
          </a:p>
        </p:txBody>
      </p:sp>
      <p:grpSp>
        <p:nvGrpSpPr>
          <p:cNvPr id="12" name="Grupo 11">
            <a:extLst>
              <a:ext uri="{FF2B5EF4-FFF2-40B4-BE49-F238E27FC236}">
                <a16:creationId xmlns:a16="http://schemas.microsoft.com/office/drawing/2014/main" xmlns="" id="{1933BC28-F1F8-48EF-A323-15E06DB40C31}"/>
              </a:ext>
            </a:extLst>
          </p:cNvPr>
          <p:cNvGrpSpPr/>
          <p:nvPr/>
        </p:nvGrpSpPr>
        <p:grpSpPr>
          <a:xfrm>
            <a:off x="786661" y="4924341"/>
            <a:ext cx="5314665" cy="1546155"/>
            <a:chOff x="786661" y="4924341"/>
            <a:chExt cx="5314665" cy="1546155"/>
          </a:xfrm>
        </p:grpSpPr>
        <p:pic>
          <p:nvPicPr>
            <p:cNvPr id="20" name="Imagen 19">
              <a:extLst>
                <a:ext uri="{FF2B5EF4-FFF2-40B4-BE49-F238E27FC236}">
                  <a16:creationId xmlns:a16="http://schemas.microsoft.com/office/drawing/2014/main" xmlns="" id="{EC48902A-FCC2-4A32-9AB6-4BC5BCD0E66A}"/>
                </a:ext>
              </a:extLst>
            </p:cNvPr>
            <p:cNvPicPr>
              <a:picLocks noChangeAspect="1"/>
            </p:cNvPicPr>
            <p:nvPr/>
          </p:nvPicPr>
          <p:blipFill>
            <a:blip r:embed="rId3"/>
            <a:stretch>
              <a:fillRect/>
            </a:stretch>
          </p:blipFill>
          <p:spPr>
            <a:xfrm>
              <a:off x="786662" y="4924341"/>
              <a:ext cx="1971429" cy="304859"/>
            </a:xfrm>
            <a:prstGeom prst="rect">
              <a:avLst/>
            </a:prstGeom>
          </p:spPr>
        </p:pic>
        <p:sp>
          <p:nvSpPr>
            <p:cNvPr id="21" name="Rectángulo 20">
              <a:extLst>
                <a:ext uri="{FF2B5EF4-FFF2-40B4-BE49-F238E27FC236}">
                  <a16:creationId xmlns:a16="http://schemas.microsoft.com/office/drawing/2014/main" xmlns="" id="{412F1688-BC6B-4C43-889F-78DFECD408E4}"/>
                </a:ext>
              </a:extLst>
            </p:cNvPr>
            <p:cNvSpPr/>
            <p:nvPr/>
          </p:nvSpPr>
          <p:spPr>
            <a:xfrm>
              <a:off x="786661" y="5270167"/>
              <a:ext cx="5314665" cy="1200329"/>
            </a:xfrm>
            <a:prstGeom prst="rect">
              <a:avLst/>
            </a:prstGeom>
          </p:spPr>
          <p:txBody>
            <a:bodyPr wrap="square">
              <a:spAutoFit/>
            </a:bodyPr>
            <a:lstStyle/>
            <a:p>
              <a:pPr algn="just">
                <a:lnSpc>
                  <a:spcPts val="1200"/>
                </a:lnSpc>
                <a:spcAft>
                  <a:spcPts val="0"/>
                </a:spcAft>
              </a:pPr>
              <a:r>
                <a:rPr lang="es-ES" sz="1100">
                  <a:solidFill>
                    <a:schemeClr val="tx1">
                      <a:lumMod val="50000"/>
                      <a:lumOff val="50000"/>
                    </a:schemeClr>
                  </a:solidFill>
                  <a:latin typeface="Verdana"/>
                  <a:cs typeface="Verdana"/>
                </a:rPr>
                <a:t>Conoce los caracteres comodín utilizados en la búsqueda de archivos y carpetas:</a:t>
              </a:r>
            </a:p>
            <a:p>
              <a:pPr>
                <a:lnSpc>
                  <a:spcPts val="550"/>
                </a:lnSpc>
                <a:spcBef>
                  <a:spcPts val="15"/>
                </a:spcBef>
                <a:spcAft>
                  <a:spcPts val="0"/>
                </a:spcAft>
              </a:pPr>
              <a:r>
                <a:rPr lang="es-ES" sz="1100">
                  <a:solidFill>
                    <a:schemeClr val="tx1">
                      <a:lumMod val="50000"/>
                      <a:lumOff val="50000"/>
                    </a:schemeClr>
                  </a:solidFill>
                  <a:latin typeface="Verdana"/>
                  <a:cs typeface="Verdana"/>
                </a:rPr>
                <a:t> </a:t>
              </a:r>
            </a:p>
            <a:p>
              <a:pPr algn="just">
                <a:lnSpc>
                  <a:spcPts val="1200"/>
                </a:lnSpc>
                <a:spcAft>
                  <a:spcPts val="0"/>
                </a:spcAft>
              </a:pPr>
              <a:r>
                <a:rPr lang="es-ES" sz="1100">
                  <a:solidFill>
                    <a:schemeClr val="tx1">
                      <a:lumMod val="50000"/>
                      <a:lumOff val="50000"/>
                    </a:schemeClr>
                  </a:solidFill>
                  <a:latin typeface="Verdana"/>
                  <a:cs typeface="Verdana"/>
                </a:rPr>
                <a:t>* Sustituye uno o más caracte­res en el nombre o en la exten­sión del archivo buscado.</a:t>
              </a:r>
            </a:p>
            <a:p>
              <a:pPr>
                <a:lnSpc>
                  <a:spcPts val="550"/>
                </a:lnSpc>
                <a:spcBef>
                  <a:spcPts val="15"/>
                </a:spcBef>
                <a:spcAft>
                  <a:spcPts val="0"/>
                </a:spcAft>
              </a:pPr>
              <a:r>
                <a:rPr lang="es-ES" sz="1100">
                  <a:solidFill>
                    <a:schemeClr val="tx1">
                      <a:lumMod val="50000"/>
                      <a:lumOff val="50000"/>
                    </a:schemeClr>
                  </a:solidFill>
                  <a:latin typeface="Verdana"/>
                  <a:cs typeface="Verdana"/>
                </a:rPr>
                <a:t> </a:t>
              </a:r>
            </a:p>
            <a:p>
              <a:r>
                <a:rPr lang="es-ES" sz="1100">
                  <a:solidFill>
                    <a:schemeClr val="tx1">
                      <a:lumMod val="50000"/>
                      <a:lumOff val="50000"/>
                    </a:schemeClr>
                  </a:solidFill>
                  <a:latin typeface="Verdana"/>
                  <a:cs typeface="Verdana"/>
                </a:rPr>
                <a:t>? Equivale a un único carácter en el nombre o en la extensión cada vez que se escribe.</a:t>
              </a:r>
            </a:p>
          </p:txBody>
        </p:sp>
      </p:grpSp>
      <p:sp>
        <p:nvSpPr>
          <p:cNvPr id="22" name="Rectangle 7">
            <a:extLst>
              <a:ext uri="{FF2B5EF4-FFF2-40B4-BE49-F238E27FC236}">
                <a16:creationId xmlns:a16="http://schemas.microsoft.com/office/drawing/2014/main" xmlns="" id="{18AC76FD-15E7-4199-AEFF-D3D29D5F8839}"/>
              </a:ext>
            </a:extLst>
          </p:cNvPr>
          <p:cNvSpPr>
            <a:spLocks noChangeArrowheads="1"/>
          </p:cNvSpPr>
          <p:nvPr/>
        </p:nvSpPr>
        <p:spPr bwMode="auto">
          <a:xfrm>
            <a:off x="846985" y="1471944"/>
            <a:ext cx="5254341"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1100">
                <a:solidFill>
                  <a:schemeClr val="tx1">
                    <a:lumMod val="50000"/>
                    <a:lumOff val="50000"/>
                  </a:schemeClr>
                </a:solidFill>
                <a:latin typeface="Verdana"/>
                <a:cs typeface="Verdana"/>
              </a:rPr>
              <a:t>Las partes del nombre de un ar­chivo son:</a:t>
            </a:r>
          </a:p>
          <a:p>
            <a:pPr marL="177800" marR="0" lvl="0" indent="-177800" algn="just" defTabSz="914400" rtl="0" eaLnBrk="0" fontAlgn="base" latinLnBrk="0" hangingPunct="0">
              <a:lnSpc>
                <a:spcPct val="100000"/>
              </a:lnSpc>
              <a:spcBef>
                <a:spcPct val="0"/>
              </a:spcBef>
              <a:spcAft>
                <a:spcPts val="600"/>
              </a:spcAft>
              <a:buClrTx/>
              <a:buSzTx/>
              <a:buFontTx/>
              <a:buNone/>
              <a:tabLst/>
            </a:pPr>
            <a:r>
              <a:rPr lang="es-ES" altLang="es-ES" sz="1100">
                <a:solidFill>
                  <a:schemeClr val="tx1">
                    <a:lumMod val="50000"/>
                    <a:lumOff val="50000"/>
                  </a:schemeClr>
                </a:solidFill>
                <a:latin typeface="Verdana"/>
                <a:cs typeface="Verdana"/>
              </a:rPr>
              <a:t>•	El  </a:t>
            </a:r>
            <a:r>
              <a:rPr lang="es-ES" altLang="es-ES" sz="1100" b="1">
                <a:solidFill>
                  <a:schemeClr val="tx1">
                    <a:lumMod val="50000"/>
                    <a:lumOff val="50000"/>
                  </a:schemeClr>
                </a:solidFill>
                <a:latin typeface="Verdana"/>
                <a:cs typeface="Verdana"/>
              </a:rPr>
              <a:t>nombre</a:t>
            </a:r>
            <a:r>
              <a:rPr lang="es-ES" altLang="es-ES" sz="1100">
                <a:solidFill>
                  <a:schemeClr val="tx1">
                    <a:lumMod val="50000"/>
                    <a:lumOff val="50000"/>
                  </a:schemeClr>
                </a:solidFill>
                <a:latin typeface="Verdana"/>
                <a:cs typeface="Verdana"/>
              </a:rPr>
              <a:t>  del  archivo  en  sí, sin superar los 255 caracteres ni incluir ninguno de estos:</a:t>
            </a:r>
          </a:p>
          <a:p>
            <a:pPr marL="177800" lvl="0" indent="-177800" algn="just" defTabSz="914400">
              <a:spcAft>
                <a:spcPts val="600"/>
              </a:spcAft>
            </a:pPr>
            <a:r>
              <a:rPr lang="es-ES" altLang="es-ES" sz="1100">
                <a:solidFill>
                  <a:schemeClr val="tx1">
                    <a:lumMod val="50000"/>
                    <a:lumOff val="50000"/>
                  </a:schemeClr>
                </a:solidFill>
                <a:latin typeface="Verdana"/>
                <a:cs typeface="Verdana"/>
              </a:rPr>
              <a:t>	\ ? ¿ * ” | &gt; &lt;.</a:t>
            </a:r>
          </a:p>
          <a:p>
            <a:pPr marL="177800" lvl="0" indent="-177800" algn="just" defTabSz="914400">
              <a:spcAft>
                <a:spcPts val="600"/>
              </a:spcAft>
            </a:pPr>
            <a:r>
              <a:rPr lang="es-ES" altLang="es-ES" sz="1100">
                <a:solidFill>
                  <a:schemeClr val="tx1">
                    <a:lumMod val="50000"/>
                    <a:lumOff val="50000"/>
                  </a:schemeClr>
                </a:solidFill>
                <a:latin typeface="Verdana"/>
                <a:cs typeface="Verdana"/>
              </a:rPr>
              <a:t>•	El </a:t>
            </a:r>
            <a:r>
              <a:rPr lang="es-ES" altLang="es-ES" sz="1100" b="1">
                <a:solidFill>
                  <a:schemeClr val="tx1">
                    <a:lumMod val="50000"/>
                    <a:lumOff val="50000"/>
                  </a:schemeClr>
                </a:solidFill>
                <a:latin typeface="Verdana"/>
                <a:cs typeface="Verdana"/>
              </a:rPr>
              <a:t>separador,</a:t>
            </a:r>
            <a:r>
              <a:rPr lang="es-ES" altLang="es-ES" sz="1100">
                <a:solidFill>
                  <a:schemeClr val="tx1">
                    <a:lumMod val="50000"/>
                    <a:lumOff val="50000"/>
                  </a:schemeClr>
                </a:solidFill>
                <a:latin typeface="Verdana"/>
                <a:cs typeface="Verdana"/>
              </a:rPr>
              <a:t> indicado con un punto.</a:t>
            </a:r>
          </a:p>
          <a:p>
            <a:pPr marL="177800" lvl="0" indent="-177800" algn="just" defTabSz="914400">
              <a:spcAft>
                <a:spcPts val="600"/>
              </a:spcAft>
            </a:pPr>
            <a:r>
              <a:rPr lang="es-ES" altLang="es-ES" sz="1100">
                <a:solidFill>
                  <a:schemeClr val="tx1">
                    <a:lumMod val="50000"/>
                    <a:lumOff val="50000"/>
                  </a:schemeClr>
                </a:solidFill>
                <a:latin typeface="Verdana"/>
                <a:cs typeface="Verdana"/>
              </a:rPr>
              <a:t>•	La  </a:t>
            </a:r>
            <a:r>
              <a:rPr lang="es-ES" altLang="es-ES" sz="1100" b="1">
                <a:solidFill>
                  <a:schemeClr val="tx1">
                    <a:lumMod val="50000"/>
                    <a:lumOff val="50000"/>
                  </a:schemeClr>
                </a:solidFill>
                <a:latin typeface="Verdana"/>
                <a:cs typeface="Verdana"/>
              </a:rPr>
              <a:t>extensión,</a:t>
            </a:r>
            <a:r>
              <a:rPr lang="es-ES" altLang="es-ES" sz="1100">
                <a:solidFill>
                  <a:schemeClr val="tx1">
                    <a:lumMod val="50000"/>
                    <a:lumOff val="50000"/>
                  </a:schemeClr>
                </a:solidFill>
                <a:latin typeface="Verdana"/>
                <a:cs typeface="Verdana"/>
              </a:rPr>
              <a:t>  que  identifica el tipo de archivo; normalmen­te tiene tres caracteres.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24" name="Imagen 23">
            <a:extLst>
              <a:ext uri="{FF2B5EF4-FFF2-40B4-BE49-F238E27FC236}">
                <a16:creationId xmlns:a16="http://schemas.microsoft.com/office/drawing/2014/main" xmlns="" id="{F7F222F3-CC45-47A7-981F-8655FA95EB30}"/>
              </a:ext>
            </a:extLst>
          </p:cNvPr>
          <p:cNvPicPr>
            <a:picLocks noChangeAspect="1"/>
          </p:cNvPicPr>
          <p:nvPr/>
        </p:nvPicPr>
        <p:blipFill>
          <a:blip r:embed="rId4"/>
          <a:stretch>
            <a:fillRect/>
          </a:stretch>
        </p:blipFill>
        <p:spPr>
          <a:xfrm>
            <a:off x="786661" y="1155154"/>
            <a:ext cx="1971429" cy="304762"/>
          </a:xfrm>
          <a:prstGeom prst="rect">
            <a:avLst/>
          </a:prstGeom>
        </p:spPr>
      </p:pic>
    </p:spTree>
    <p:extLst>
      <p:ext uri="{BB962C8B-B14F-4D97-AF65-F5344CB8AC3E}">
        <p14:creationId xmlns:p14="http://schemas.microsoft.com/office/powerpoint/2010/main" val="269963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6">
            <a:extLst>
              <a:ext uri="{FF2B5EF4-FFF2-40B4-BE49-F238E27FC236}">
                <a16:creationId xmlns:a16="http://schemas.microsoft.com/office/drawing/2014/main" xmlns="" id="{B1EC4069-ECEE-4D27-958B-D534485B8ED7}"/>
              </a:ext>
            </a:extLst>
          </p:cNvPr>
          <p:cNvGrpSpPr/>
          <p:nvPr/>
        </p:nvGrpSpPr>
        <p:grpSpPr>
          <a:xfrm>
            <a:off x="786661" y="1210187"/>
            <a:ext cx="1419181" cy="281725"/>
            <a:chOff x="716373" y="2162909"/>
            <a:chExt cx="2942067" cy="656491"/>
          </a:xfrm>
        </p:grpSpPr>
        <p:sp>
          <p:nvSpPr>
            <p:cNvPr id="3" name="Triángulo isósceles 2">
              <a:extLst>
                <a:ext uri="{FF2B5EF4-FFF2-40B4-BE49-F238E27FC236}">
                  <a16:creationId xmlns:a16="http://schemas.microsoft.com/office/drawing/2014/main" xmlns="" id="{E1CC8074-F468-40DD-B674-09A695052BE7}"/>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4" name="Triángulo isósceles 3">
              <a:extLst>
                <a:ext uri="{FF2B5EF4-FFF2-40B4-BE49-F238E27FC236}">
                  <a16:creationId xmlns:a16="http://schemas.microsoft.com/office/drawing/2014/main" xmlns="" id="{A2C473EA-48C9-4186-8187-FC9EAF2112EE}"/>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5" name="Conector recto 4">
              <a:extLst>
                <a:ext uri="{FF2B5EF4-FFF2-40B4-BE49-F238E27FC236}">
                  <a16:creationId xmlns:a16="http://schemas.microsoft.com/office/drawing/2014/main" xmlns="" id="{5C539383-0A8B-4D4D-A5D2-2D91B7040AD9}"/>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6" name="Rectángulo 5">
            <a:extLst>
              <a:ext uri="{FF2B5EF4-FFF2-40B4-BE49-F238E27FC236}">
                <a16:creationId xmlns:a16="http://schemas.microsoft.com/office/drawing/2014/main" xmlns="" id="{CD4E337D-EAB3-4DF4-B999-CB3ACD045AA5}"/>
              </a:ext>
            </a:extLst>
          </p:cNvPr>
          <p:cNvSpPr/>
          <p:nvPr/>
        </p:nvSpPr>
        <p:spPr>
          <a:xfrm>
            <a:off x="1085207" y="1124744"/>
            <a:ext cx="5139192" cy="369332"/>
          </a:xfrm>
          <a:prstGeom prst="rect">
            <a:avLst/>
          </a:prstGeom>
        </p:spPr>
        <p:txBody>
          <a:bodyPr wrap="square">
            <a:spAutoFit/>
          </a:bodyPr>
          <a:lstStyle/>
          <a:p>
            <a:pPr lvl="0" defTabSz="914400" eaLnBrk="0" fontAlgn="base" hangingPunct="0">
              <a:spcBef>
                <a:spcPct val="0"/>
              </a:spcBef>
              <a:spcAft>
                <a:spcPct val="0"/>
              </a:spcAft>
            </a:pPr>
            <a:r>
              <a:rPr lang="es-ES" altLang="es-ES">
                <a:solidFill>
                  <a:schemeClr val="tx1">
                    <a:tint val="75000"/>
                  </a:schemeClr>
                </a:solidFill>
              </a:rPr>
              <a:t>2.7. Accesorios de Windows 10</a:t>
            </a:r>
          </a:p>
        </p:txBody>
      </p:sp>
      <p:pic>
        <p:nvPicPr>
          <p:cNvPr id="8" name="Imagen 7">
            <a:extLst>
              <a:ext uri="{FF2B5EF4-FFF2-40B4-BE49-F238E27FC236}">
                <a16:creationId xmlns:a16="http://schemas.microsoft.com/office/drawing/2014/main" xmlns="" id="{D0C38611-6590-40B3-91B2-D4EF6764C42F}"/>
              </a:ext>
            </a:extLst>
          </p:cNvPr>
          <p:cNvPicPr>
            <a:picLocks noChangeAspect="1"/>
          </p:cNvPicPr>
          <p:nvPr/>
        </p:nvPicPr>
        <p:blipFill>
          <a:blip r:embed="rId2"/>
          <a:stretch>
            <a:fillRect/>
          </a:stretch>
        </p:blipFill>
        <p:spPr>
          <a:xfrm>
            <a:off x="915125" y="2060848"/>
            <a:ext cx="7313750" cy="4438095"/>
          </a:xfrm>
          <a:prstGeom prst="rect">
            <a:avLst/>
          </a:prstGeom>
        </p:spPr>
      </p:pic>
      <p:sp>
        <p:nvSpPr>
          <p:cNvPr id="9" name="Rectángulo 8">
            <a:extLst>
              <a:ext uri="{FF2B5EF4-FFF2-40B4-BE49-F238E27FC236}">
                <a16:creationId xmlns:a16="http://schemas.microsoft.com/office/drawing/2014/main" xmlns="" id="{55EE0B75-6D46-44F1-9436-E12DDB8DC17B}"/>
              </a:ext>
            </a:extLst>
          </p:cNvPr>
          <p:cNvSpPr/>
          <p:nvPr/>
        </p:nvSpPr>
        <p:spPr>
          <a:xfrm>
            <a:off x="802388" y="1632060"/>
            <a:ext cx="7479135" cy="430887"/>
          </a:xfrm>
          <a:prstGeom prst="rect">
            <a:avLst/>
          </a:prstGeom>
        </p:spPr>
        <p:txBody>
          <a:bodyPr wrap="square">
            <a:spAutoFit/>
          </a:bodyPr>
          <a:lstStyle/>
          <a:p>
            <a:r>
              <a:rPr lang="es-ES" sz="1100">
                <a:solidFill>
                  <a:schemeClr val="tx1">
                    <a:lumMod val="50000"/>
                    <a:lumOff val="50000"/>
                  </a:schemeClr>
                </a:solidFill>
                <a:latin typeface="Verdana"/>
                <a:cs typeface="Verdana"/>
              </a:rPr>
              <a:t>El sistema incluye un grupo de programas denominados </a:t>
            </a:r>
            <a:r>
              <a:rPr lang="es-ES" sz="1100" i="1">
                <a:solidFill>
                  <a:schemeClr val="tx1">
                    <a:lumMod val="50000"/>
                    <a:lumOff val="50000"/>
                  </a:schemeClr>
                </a:solidFill>
                <a:latin typeface="Verdana"/>
                <a:cs typeface="Verdana"/>
              </a:rPr>
              <a:t>Accesorios</a:t>
            </a:r>
            <a:r>
              <a:rPr lang="es-ES" sz="1100">
                <a:solidFill>
                  <a:schemeClr val="tx1">
                    <a:lumMod val="50000"/>
                    <a:lumOff val="50000"/>
                  </a:schemeClr>
                </a:solidFill>
                <a:latin typeface="Verdana"/>
                <a:cs typeface="Verdana"/>
              </a:rPr>
              <a:t>, concebidos para ayudar al usuario en su trabajo.</a:t>
            </a:r>
          </a:p>
        </p:txBody>
      </p:sp>
    </p:spTree>
    <p:extLst>
      <p:ext uri="{BB962C8B-B14F-4D97-AF65-F5344CB8AC3E}">
        <p14:creationId xmlns:p14="http://schemas.microsoft.com/office/powerpoint/2010/main" val="4130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B0A24A5B-5AC5-4C3C-8DCB-67A086711574}"/>
              </a:ext>
            </a:extLst>
          </p:cNvPr>
          <p:cNvSpPr/>
          <p:nvPr/>
        </p:nvSpPr>
        <p:spPr>
          <a:xfrm>
            <a:off x="817124" y="2916869"/>
            <a:ext cx="8083766" cy="3685624"/>
          </a:xfrm>
          <a:prstGeom prst="rect">
            <a:avLst/>
          </a:prstGeom>
        </p:spPr>
        <p:txBody>
          <a:bodyPr wrap="square">
            <a:spAutoFit/>
          </a:bodyPr>
          <a:lstStyle/>
          <a:p>
            <a:pPr algn="just">
              <a:lnSpc>
                <a:spcPts val="500"/>
              </a:lnSpc>
              <a:spcBef>
                <a:spcPts val="15"/>
              </a:spcBef>
              <a:spcAft>
                <a:spcPts val="0"/>
              </a:spcAft>
            </a:pPr>
            <a:r>
              <a:rPr lang="es-ES" sz="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S" sz="2000">
              <a:latin typeface="Calibri" panose="020F0502020204030204" pitchFamily="34" charset="0"/>
              <a:ea typeface="Times New Roman" panose="02020603050405020304" pitchFamily="18" charset="0"/>
              <a:cs typeface="Times New Roman" panose="02020603050405020304" pitchFamily="18" charset="0"/>
            </a:endParaRPr>
          </a:p>
          <a:p>
            <a:pPr marR="49530" algn="just">
              <a:lnSpc>
                <a:spcPts val="1200"/>
              </a:lnSpc>
              <a:spcAft>
                <a:spcPts val="0"/>
              </a:spcAft>
            </a:pPr>
            <a:r>
              <a:rPr lang="es-ES" sz="1100">
                <a:solidFill>
                  <a:schemeClr val="tx1">
                    <a:lumMod val="50000"/>
                    <a:lumOff val="50000"/>
                  </a:schemeClr>
                </a:solidFill>
                <a:latin typeface="Verdana"/>
                <a:cs typeface="Verdana"/>
              </a:rPr>
              <a:t>La opción </a:t>
            </a:r>
            <a:r>
              <a:rPr lang="es-ES" sz="1100" i="1">
                <a:solidFill>
                  <a:schemeClr val="tx1">
                    <a:lumMod val="50000"/>
                    <a:lumOff val="50000"/>
                  </a:schemeClr>
                </a:solidFill>
                <a:latin typeface="Verdana"/>
                <a:cs typeface="Verdana"/>
              </a:rPr>
              <a:t>Panel de control </a:t>
            </a:r>
            <a:r>
              <a:rPr lang="es-ES" sz="1100">
                <a:solidFill>
                  <a:schemeClr val="tx1">
                    <a:lumMod val="50000"/>
                    <a:lumOff val="50000"/>
                  </a:schemeClr>
                </a:solidFill>
                <a:latin typeface="Verdana"/>
                <a:cs typeface="Verdana"/>
              </a:rPr>
              <a:t>contiene elementos que nos facilitan la realización de operaciones como la gestión de la seguridad del equipo, la realización de copias de seguridad, la instalación y desinstalación de programas, la instalación y configuración de elementos de hardware, la gestión de cuentas de usuario, etc.</a:t>
            </a:r>
          </a:p>
          <a:p>
            <a:pPr algn="just">
              <a:lnSpc>
                <a:spcPts val="1000"/>
              </a:lnSpc>
              <a:spcBef>
                <a:spcPts val="25"/>
              </a:spcBef>
              <a:spcAft>
                <a:spcPts val="0"/>
              </a:spcAft>
            </a:pPr>
            <a:r>
              <a:rPr lang="es-ES" sz="1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S" sz="2000">
              <a:latin typeface="Calibri" panose="020F0502020204030204" pitchFamily="34" charset="0"/>
              <a:ea typeface="Times New Roman" panose="02020603050405020304" pitchFamily="18" charset="0"/>
              <a:cs typeface="Times New Roman" panose="02020603050405020304" pitchFamily="18" charset="0"/>
            </a:endParaRPr>
          </a:p>
          <a:p>
            <a:pPr marL="17780" marR="1621790" algn="just">
              <a:spcAft>
                <a:spcPts val="0"/>
              </a:spcAft>
            </a:pPr>
            <a:r>
              <a:rPr lang="es-ES" sz="1600" b="1">
                <a:solidFill>
                  <a:schemeClr val="tx1">
                    <a:lumMod val="50000"/>
                    <a:lumOff val="50000"/>
                  </a:schemeClr>
                </a:solidFill>
                <a:ea typeface="Verdana" panose="020B0604030504040204" pitchFamily="34" charset="0"/>
                <a:cs typeface="Verdana" panose="020B0604030504040204" pitchFamily="34" charset="0"/>
              </a:rPr>
              <a:t>A. Instalación, configuración y desinstalación de </a:t>
            </a:r>
            <a:r>
              <a:rPr lang="es-ES" sz="1600" b="1" i="1">
                <a:solidFill>
                  <a:schemeClr val="tx1">
                    <a:lumMod val="50000"/>
                    <a:lumOff val="50000"/>
                  </a:schemeClr>
                </a:solidFill>
                <a:ea typeface="Verdana" panose="020B0604030504040204" pitchFamily="34" charset="0"/>
                <a:cs typeface="Verdana" panose="020B0604030504040204" pitchFamily="34" charset="0"/>
              </a:rPr>
              <a:t>software</a:t>
            </a:r>
          </a:p>
          <a:p>
            <a:pPr algn="just">
              <a:spcBef>
                <a:spcPts val="20"/>
              </a:spcBef>
              <a:spcAft>
                <a:spcPts val="0"/>
              </a:spcAft>
            </a:pPr>
            <a:r>
              <a:rPr lang="es-ES" sz="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a:solidFill>
                  <a:schemeClr val="tx1">
                    <a:lumMod val="50000"/>
                    <a:lumOff val="50000"/>
                  </a:schemeClr>
                </a:solidFill>
                <a:latin typeface="Verdana"/>
                <a:cs typeface="Verdana"/>
              </a:rPr>
              <a:t>Existen varios orígenes para la instalación de programas: desde una unidad extraíble (DVD, CD­ ROM, memoria extraíble, etc.), desde Internet o desde el ordenador servidor de una red local. Normalmente, la instalación se realizará a través de un archivo ejecutable con extensión *.exe y cada programa contará con unos pasos determinados para su instalación.</a:t>
            </a:r>
          </a:p>
          <a:p>
            <a:pPr algn="just"/>
            <a:endParaRPr lang="es-ES" sz="1100">
              <a:solidFill>
                <a:schemeClr val="tx1">
                  <a:lumMod val="50000"/>
                  <a:lumOff val="50000"/>
                </a:schemeClr>
              </a:solidFill>
              <a:latin typeface="Verdana"/>
              <a:cs typeface="Verdana"/>
            </a:endParaRPr>
          </a:p>
          <a:p>
            <a:r>
              <a:rPr lang="es-ES" sz="1600" b="1">
                <a:solidFill>
                  <a:schemeClr val="tx1">
                    <a:lumMod val="50000"/>
                    <a:lumOff val="50000"/>
                  </a:schemeClr>
                </a:solidFill>
                <a:ea typeface="Verdana" panose="020B0604030504040204" pitchFamily="34" charset="0"/>
                <a:cs typeface="Verdana" panose="020B0604030504040204" pitchFamily="34" charset="0"/>
              </a:rPr>
              <a:t>B.  Instalación y configuración de </a:t>
            </a:r>
            <a:r>
              <a:rPr lang="es-ES" sz="1600" b="1" i="1">
                <a:solidFill>
                  <a:schemeClr val="tx1">
                    <a:lumMod val="50000"/>
                    <a:lumOff val="50000"/>
                  </a:schemeClr>
                </a:solidFill>
                <a:ea typeface="Verdana" panose="020B0604030504040204" pitchFamily="34" charset="0"/>
                <a:cs typeface="Verdana" panose="020B0604030504040204" pitchFamily="34" charset="0"/>
              </a:rPr>
              <a:t>hardware</a:t>
            </a:r>
            <a:endParaRPr lang="es-ES" i="1"/>
          </a:p>
          <a:p>
            <a:pPr algn="just"/>
            <a:r>
              <a:rPr lang="es-ES" sz="1100">
                <a:solidFill>
                  <a:schemeClr val="tx1">
                    <a:lumMod val="50000"/>
                    <a:lumOff val="50000"/>
                  </a:schemeClr>
                </a:solidFill>
                <a:latin typeface="Verdana"/>
                <a:cs typeface="Verdana"/>
              </a:rPr>
              <a:t>En la actualidad, la mayor parte de las instalaciones de hardware no requieren drivers y se realizan de forma automática por el sistema operativo mediante la tecnología </a:t>
            </a:r>
            <a:r>
              <a:rPr lang="es-ES" sz="1100" i="1">
                <a:solidFill>
                  <a:schemeClr val="tx1">
                    <a:lumMod val="50000"/>
                    <a:lumOff val="50000"/>
                  </a:schemeClr>
                </a:solidFill>
                <a:latin typeface="Verdana"/>
                <a:cs typeface="Verdana"/>
              </a:rPr>
              <a:t>Plug and Play, </a:t>
            </a:r>
            <a:r>
              <a:rPr lang="es-ES" sz="1100">
                <a:solidFill>
                  <a:schemeClr val="tx1">
                    <a:lumMod val="50000"/>
                    <a:lumOff val="50000"/>
                  </a:schemeClr>
                </a:solidFill>
                <a:latin typeface="Verdana"/>
                <a:cs typeface="Verdana"/>
              </a:rPr>
              <a:t>que consiste en «enchufar y utilizar» inmediatamente.</a:t>
            </a:r>
          </a:p>
          <a:p>
            <a:pPr algn="just"/>
            <a:endParaRPr lang="es-ES" sz="1100">
              <a:solidFill>
                <a:schemeClr val="tx1">
                  <a:lumMod val="50000"/>
                  <a:lumOff val="50000"/>
                </a:schemeClr>
              </a:solidFill>
              <a:latin typeface="Verdana"/>
              <a:cs typeface="Verdana"/>
            </a:endParaRPr>
          </a:p>
          <a:p>
            <a:r>
              <a:rPr lang="es-ES" sz="1600" b="1">
                <a:solidFill>
                  <a:schemeClr val="tx1">
                    <a:lumMod val="50000"/>
                    <a:lumOff val="50000"/>
                  </a:schemeClr>
                </a:solidFill>
                <a:ea typeface="Verdana" panose="020B0604030504040204" pitchFamily="34" charset="0"/>
                <a:cs typeface="Verdana" panose="020B0604030504040204" pitchFamily="34" charset="0"/>
              </a:rPr>
              <a:t>C. Accesibilidad</a:t>
            </a:r>
          </a:p>
          <a:p>
            <a:pPr algn="just"/>
            <a:r>
              <a:rPr lang="es-ES" sz="1100">
                <a:solidFill>
                  <a:schemeClr val="tx1">
                    <a:lumMod val="50000"/>
                    <a:lumOff val="50000"/>
                  </a:schemeClr>
                </a:solidFill>
                <a:latin typeface="Verdana"/>
                <a:cs typeface="Verdana"/>
              </a:rPr>
              <a:t>El centro de </a:t>
            </a:r>
            <a:r>
              <a:rPr lang="es-ES" sz="1100" i="1">
                <a:solidFill>
                  <a:schemeClr val="tx1">
                    <a:lumMod val="50000"/>
                    <a:lumOff val="50000"/>
                  </a:schemeClr>
                </a:solidFill>
                <a:latin typeface="Verdana"/>
                <a:cs typeface="Verdana"/>
              </a:rPr>
              <a:t>Accesibilidad</a:t>
            </a:r>
            <a:r>
              <a:rPr lang="es-ES" sz="1100">
                <a:solidFill>
                  <a:schemeClr val="tx1">
                    <a:lumMod val="50000"/>
                    <a:lumOff val="50000"/>
                  </a:schemeClr>
                </a:solidFill>
                <a:latin typeface="Verdana"/>
                <a:cs typeface="Verdana"/>
              </a:rPr>
              <a:t> del </a:t>
            </a:r>
            <a:r>
              <a:rPr lang="es-ES" sz="1100" i="1">
                <a:solidFill>
                  <a:schemeClr val="tx1">
                    <a:lumMod val="50000"/>
                    <a:lumOff val="50000"/>
                  </a:schemeClr>
                </a:solidFill>
                <a:latin typeface="Verdana"/>
                <a:cs typeface="Verdana"/>
              </a:rPr>
              <a:t>Panel de control </a:t>
            </a:r>
            <a:r>
              <a:rPr lang="es-ES" sz="1100">
                <a:solidFill>
                  <a:schemeClr val="tx1">
                    <a:lumMod val="50000"/>
                    <a:lumOff val="50000"/>
                  </a:schemeClr>
                </a:solidFill>
                <a:latin typeface="Verdana"/>
                <a:cs typeface="Verdana"/>
              </a:rPr>
              <a:t>permite configurar el teclado, el ratón, el soni­do y otras opciones que hacen posible el manejo del ordenador de una forma más sencilla. Es muy útil para personas con capacidades reducidas.</a:t>
            </a:r>
          </a:p>
          <a:p>
            <a:pPr algn="just"/>
            <a:endParaRPr lang="es-ES" sz="1100">
              <a:solidFill>
                <a:schemeClr val="tx1">
                  <a:lumMod val="50000"/>
                  <a:lumOff val="50000"/>
                </a:schemeClr>
              </a:solidFill>
              <a:latin typeface="Verdana"/>
              <a:cs typeface="Verdana"/>
            </a:endParaRPr>
          </a:p>
        </p:txBody>
      </p:sp>
      <p:grpSp>
        <p:nvGrpSpPr>
          <p:cNvPr id="9" name="Agrupar 16">
            <a:extLst>
              <a:ext uri="{FF2B5EF4-FFF2-40B4-BE49-F238E27FC236}">
                <a16:creationId xmlns:a16="http://schemas.microsoft.com/office/drawing/2014/main" xmlns="" id="{33972E51-17EC-415D-A882-C9BC017FF2C6}"/>
              </a:ext>
            </a:extLst>
          </p:cNvPr>
          <p:cNvGrpSpPr/>
          <p:nvPr/>
        </p:nvGrpSpPr>
        <p:grpSpPr>
          <a:xfrm>
            <a:off x="774240" y="2519251"/>
            <a:ext cx="1419181" cy="281725"/>
            <a:chOff x="716373" y="2162909"/>
            <a:chExt cx="2942067" cy="656491"/>
          </a:xfrm>
        </p:grpSpPr>
        <p:sp>
          <p:nvSpPr>
            <p:cNvPr id="10" name="Triángulo isósceles 9">
              <a:extLst>
                <a:ext uri="{FF2B5EF4-FFF2-40B4-BE49-F238E27FC236}">
                  <a16:creationId xmlns:a16="http://schemas.microsoft.com/office/drawing/2014/main" xmlns="" id="{F8CEA850-1E34-414E-8809-AC30F9F2861C}"/>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1" name="Triángulo isósceles 10">
              <a:extLst>
                <a:ext uri="{FF2B5EF4-FFF2-40B4-BE49-F238E27FC236}">
                  <a16:creationId xmlns:a16="http://schemas.microsoft.com/office/drawing/2014/main" xmlns="" id="{C8673BCF-DB38-43A0-86DD-9D4E74523D3A}"/>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2" name="Conector recto 11">
              <a:extLst>
                <a:ext uri="{FF2B5EF4-FFF2-40B4-BE49-F238E27FC236}">
                  <a16:creationId xmlns:a16="http://schemas.microsoft.com/office/drawing/2014/main" xmlns="" id="{4449E9DE-3F32-42CA-9E40-0591CFB7E2A3}"/>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13" name="Rectángulo 12">
            <a:extLst>
              <a:ext uri="{FF2B5EF4-FFF2-40B4-BE49-F238E27FC236}">
                <a16:creationId xmlns:a16="http://schemas.microsoft.com/office/drawing/2014/main" xmlns="" id="{81BA5000-C05C-41BA-9868-E644E5429293}"/>
              </a:ext>
            </a:extLst>
          </p:cNvPr>
          <p:cNvSpPr/>
          <p:nvPr/>
        </p:nvSpPr>
        <p:spPr>
          <a:xfrm>
            <a:off x="1133189" y="2420888"/>
            <a:ext cx="5887083" cy="375552"/>
          </a:xfrm>
          <a:prstGeom prst="rect">
            <a:avLst/>
          </a:prstGeom>
        </p:spPr>
        <p:txBody>
          <a:bodyPr wrap="square">
            <a:spAutoFit/>
          </a:bodyPr>
          <a:lstStyle/>
          <a:p>
            <a:pPr marR="3660140" algn="just">
              <a:lnSpc>
                <a:spcPct val="107000"/>
              </a:lnSpc>
              <a:spcAft>
                <a:spcPts val="0"/>
              </a:spcAft>
            </a:pPr>
            <a:r>
              <a:rPr lang="es-ES">
                <a:solidFill>
                  <a:schemeClr val="tx1">
                    <a:tint val="75000"/>
                  </a:schemeClr>
                </a:solidFill>
              </a:rPr>
              <a:t>3.1. Panel de control</a:t>
            </a:r>
          </a:p>
        </p:txBody>
      </p:sp>
      <p:grpSp>
        <p:nvGrpSpPr>
          <p:cNvPr id="16" name="Grupo 15">
            <a:extLst>
              <a:ext uri="{FF2B5EF4-FFF2-40B4-BE49-F238E27FC236}">
                <a16:creationId xmlns:a16="http://schemas.microsoft.com/office/drawing/2014/main" xmlns="" id="{608F30FB-0818-4F47-8C5B-C3C82A196096}"/>
              </a:ext>
            </a:extLst>
          </p:cNvPr>
          <p:cNvGrpSpPr/>
          <p:nvPr/>
        </p:nvGrpSpPr>
        <p:grpSpPr>
          <a:xfrm>
            <a:off x="757699" y="1196752"/>
            <a:ext cx="8129152" cy="1728192"/>
            <a:chOff x="757699" y="1196752"/>
            <a:chExt cx="8129152" cy="1728192"/>
          </a:xfrm>
        </p:grpSpPr>
        <p:grpSp>
          <p:nvGrpSpPr>
            <p:cNvPr id="2" name="Agrupar 12">
              <a:extLst>
                <a:ext uri="{FF2B5EF4-FFF2-40B4-BE49-F238E27FC236}">
                  <a16:creationId xmlns:a16="http://schemas.microsoft.com/office/drawing/2014/main" xmlns="" id="{ABA30039-FE88-4CF1-9C41-731B6E187ECB}"/>
                </a:ext>
              </a:extLst>
            </p:cNvPr>
            <p:cNvGrpSpPr/>
            <p:nvPr/>
          </p:nvGrpSpPr>
          <p:grpSpPr>
            <a:xfrm>
              <a:off x="757699" y="1196752"/>
              <a:ext cx="2109036" cy="469634"/>
              <a:chOff x="716373" y="2162909"/>
              <a:chExt cx="2948175" cy="656491"/>
            </a:xfrm>
            <a:solidFill>
              <a:srgbClr val="FF0000"/>
            </a:solidFill>
          </p:grpSpPr>
          <p:sp>
            <p:nvSpPr>
              <p:cNvPr id="3" name="Triángulo isósceles 2">
                <a:extLst>
                  <a:ext uri="{FF2B5EF4-FFF2-40B4-BE49-F238E27FC236}">
                    <a16:creationId xmlns:a16="http://schemas.microsoft.com/office/drawing/2014/main" xmlns="" id="{6A5BA453-B6A2-4DD6-8FE4-DAFC4E28C81F}"/>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sp>
            <p:nvSpPr>
              <p:cNvPr id="4" name="Triángulo isósceles 3">
                <a:extLst>
                  <a:ext uri="{FF2B5EF4-FFF2-40B4-BE49-F238E27FC236}">
                    <a16:creationId xmlns:a16="http://schemas.microsoft.com/office/drawing/2014/main" xmlns="" id="{C87A36CE-3BD8-434E-8E34-DE56AFA4D77F}"/>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cxnSp>
            <p:nvCxnSpPr>
              <p:cNvPr id="5" name="Conector recto 4">
                <a:extLst>
                  <a:ext uri="{FF2B5EF4-FFF2-40B4-BE49-F238E27FC236}">
                    <a16:creationId xmlns:a16="http://schemas.microsoft.com/office/drawing/2014/main" xmlns="" id="{0137068A-1D05-4361-8629-742A9B0A2AC9}"/>
                  </a:ext>
                </a:extLst>
              </p:cNvPr>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6" name="Subtítulo 2">
              <a:extLst>
                <a:ext uri="{FF2B5EF4-FFF2-40B4-BE49-F238E27FC236}">
                  <a16:creationId xmlns:a16="http://schemas.microsoft.com/office/drawing/2014/main" xmlns="" id="{CF8E3C56-1B3F-4BB0-B6FD-9D693DEE08B0}"/>
                </a:ext>
              </a:extLst>
            </p:cNvPr>
            <p:cNvSpPr txBox="1">
              <a:spLocks/>
            </p:cNvSpPr>
            <p:nvPr/>
          </p:nvSpPr>
          <p:spPr>
            <a:xfrm>
              <a:off x="1290025" y="1279255"/>
              <a:ext cx="4987242" cy="387132"/>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a:t>3. </a:t>
              </a:r>
              <a:r>
                <a:rPr lang="es-ES"/>
                <a:t>Operaciones avanzadas en Windows 10</a:t>
              </a:r>
              <a:endParaRPr lang="es-ES" sz="2000"/>
            </a:p>
          </p:txBody>
        </p:sp>
        <p:sp>
          <p:nvSpPr>
            <p:cNvPr id="7" name="Rectángulo 6">
              <a:extLst>
                <a:ext uri="{FF2B5EF4-FFF2-40B4-BE49-F238E27FC236}">
                  <a16:creationId xmlns:a16="http://schemas.microsoft.com/office/drawing/2014/main" xmlns="" id="{6E1C69A4-4F09-4CC0-B56F-ACAE86D1BD16}"/>
                </a:ext>
              </a:extLst>
            </p:cNvPr>
            <p:cNvSpPr/>
            <p:nvPr/>
          </p:nvSpPr>
          <p:spPr>
            <a:xfrm>
              <a:off x="821295" y="1844824"/>
              <a:ext cx="6088869" cy="553998"/>
            </a:xfrm>
            <a:prstGeom prst="rect">
              <a:avLst/>
            </a:prstGeom>
          </p:spPr>
          <p:txBody>
            <a:bodyPr wrap="square">
              <a:spAutoFit/>
            </a:bodyPr>
            <a:lstStyle/>
            <a:p>
              <a:pPr marR="49530" algn="just">
                <a:lnSpc>
                  <a:spcPts val="1200"/>
                </a:lnSpc>
                <a:spcBef>
                  <a:spcPts val="170"/>
                </a:spcBef>
                <a:spcAft>
                  <a:spcPts val="0"/>
                </a:spcAft>
              </a:pPr>
              <a:r>
                <a:rPr lang="es-ES" sz="1100">
                  <a:solidFill>
                    <a:schemeClr val="tx1">
                      <a:lumMod val="50000"/>
                      <a:lumOff val="50000"/>
                    </a:schemeClr>
                  </a:solidFill>
                  <a:latin typeface="Verdana"/>
                  <a:cs typeface="Verdana"/>
                </a:rPr>
                <a:t>Algunas operaciones realizadas en Windows 10 requieren conocimientos más avanzados. Para modificar ajustes de Windows 10 es posible hacerlo desde el </a:t>
              </a:r>
              <a:r>
                <a:rPr lang="es-ES" sz="1100" i="1">
                  <a:solidFill>
                    <a:schemeClr val="tx1">
                      <a:lumMod val="50000"/>
                      <a:lumOff val="50000"/>
                    </a:schemeClr>
                  </a:solidFill>
                  <a:latin typeface="Verdana"/>
                  <a:cs typeface="Verdana"/>
                </a:rPr>
                <a:t>Panel de control, </a:t>
              </a:r>
              <a:r>
                <a:rPr lang="es-ES" sz="1100">
                  <a:solidFill>
                    <a:schemeClr val="tx1">
                      <a:lumMod val="50000"/>
                      <a:lumOff val="50000"/>
                    </a:schemeClr>
                  </a:solidFill>
                  <a:latin typeface="Verdana"/>
                  <a:cs typeface="Verdana"/>
                </a:rPr>
                <a:t>o desde la aplicación </a:t>
              </a:r>
              <a:r>
                <a:rPr lang="es-ES" sz="1100" i="1">
                  <a:solidFill>
                    <a:schemeClr val="tx1">
                      <a:lumMod val="50000"/>
                      <a:lumOff val="50000"/>
                    </a:schemeClr>
                  </a:solidFill>
                  <a:latin typeface="Verdana"/>
                  <a:cs typeface="Verdana"/>
                </a:rPr>
                <a:t>Configuración</a:t>
              </a:r>
              <a:r>
                <a:rPr lang="es-ES" sz="1100">
                  <a:solidFill>
                    <a:schemeClr val="tx1">
                      <a:lumMod val="50000"/>
                      <a:lumOff val="50000"/>
                    </a:schemeClr>
                  </a:solidFill>
                  <a:latin typeface="Verdana"/>
                  <a:cs typeface="Verdana"/>
                </a:rPr>
                <a:t>. </a:t>
              </a:r>
            </a:p>
          </p:txBody>
        </p:sp>
        <p:pic>
          <p:nvPicPr>
            <p:cNvPr id="1026" name="Picture 2">
              <a:extLst>
                <a:ext uri="{FF2B5EF4-FFF2-40B4-BE49-F238E27FC236}">
                  <a16:creationId xmlns:a16="http://schemas.microsoft.com/office/drawing/2014/main" xmlns="" id="{1E60A392-CC2A-464A-BF98-A531996787A9}"/>
                </a:ext>
              </a:extLst>
            </p:cNvPr>
            <p:cNvPicPr>
              <a:picLocks noChangeAspect="1" noChangeArrowheads="1"/>
            </p:cNvPicPr>
            <p:nvPr/>
          </p:nvPicPr>
          <p:blipFill>
            <a:blip r:embed="rId2"/>
            <a:stretch>
              <a:fillRect/>
            </a:stretch>
          </p:blipFill>
          <p:spPr bwMode="auto">
            <a:xfrm>
              <a:off x="6924203" y="1268760"/>
              <a:ext cx="1962648" cy="13811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a:extLst>
                <a:ext uri="{FF2B5EF4-FFF2-40B4-BE49-F238E27FC236}">
                  <a16:creationId xmlns:a16="http://schemas.microsoft.com/office/drawing/2014/main" xmlns="" id="{8C68B2EF-B740-4FB1-A197-5F76EAAC5AED}"/>
                </a:ext>
              </a:extLst>
            </p:cNvPr>
            <p:cNvSpPr/>
            <p:nvPr/>
          </p:nvSpPr>
          <p:spPr>
            <a:xfrm>
              <a:off x="7175729" y="2664589"/>
              <a:ext cx="1459595" cy="260355"/>
            </a:xfrm>
            <a:prstGeom prst="rect">
              <a:avLst/>
            </a:prstGeom>
          </p:spPr>
          <p:txBody>
            <a:bodyPr wrap="square">
              <a:spAutoFit/>
            </a:bodyPr>
            <a:lstStyle/>
            <a:p>
              <a:pPr marL="67945">
                <a:lnSpc>
                  <a:spcPct val="107000"/>
                </a:lnSpc>
                <a:spcAft>
                  <a:spcPts val="0"/>
                </a:spcAft>
              </a:pPr>
              <a:r>
                <a:rPr lang="es-ES" sz="1100">
                  <a:solidFill>
                    <a:schemeClr val="tx1">
                      <a:lumMod val="50000"/>
                      <a:lumOff val="50000"/>
                    </a:schemeClr>
                  </a:solidFill>
                  <a:latin typeface="Verdana"/>
                  <a:cs typeface="Verdana"/>
                </a:rPr>
                <a:t>Panel de control.</a:t>
              </a:r>
            </a:p>
          </p:txBody>
        </p:sp>
      </p:grpSp>
    </p:spTree>
    <p:extLst>
      <p:ext uri="{BB962C8B-B14F-4D97-AF65-F5344CB8AC3E}">
        <p14:creationId xmlns:p14="http://schemas.microsoft.com/office/powerpoint/2010/main" val="111014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6">
            <a:extLst>
              <a:ext uri="{FF2B5EF4-FFF2-40B4-BE49-F238E27FC236}">
                <a16:creationId xmlns:a16="http://schemas.microsoft.com/office/drawing/2014/main" xmlns="" id="{9B5165F4-244D-453B-B350-A1733E3DA117}"/>
              </a:ext>
            </a:extLst>
          </p:cNvPr>
          <p:cNvGrpSpPr/>
          <p:nvPr/>
        </p:nvGrpSpPr>
        <p:grpSpPr>
          <a:xfrm>
            <a:off x="900683" y="1273296"/>
            <a:ext cx="1419181" cy="281725"/>
            <a:chOff x="716373" y="2162909"/>
            <a:chExt cx="2942067" cy="656491"/>
          </a:xfrm>
        </p:grpSpPr>
        <p:sp>
          <p:nvSpPr>
            <p:cNvPr id="3" name="Triángulo isósceles 2">
              <a:extLst>
                <a:ext uri="{FF2B5EF4-FFF2-40B4-BE49-F238E27FC236}">
                  <a16:creationId xmlns:a16="http://schemas.microsoft.com/office/drawing/2014/main" xmlns="" id="{896CB463-EBAC-4976-926F-00317AB75B7C}"/>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4" name="Triángulo isósceles 3">
              <a:extLst>
                <a:ext uri="{FF2B5EF4-FFF2-40B4-BE49-F238E27FC236}">
                  <a16:creationId xmlns:a16="http://schemas.microsoft.com/office/drawing/2014/main" xmlns="" id="{A6FE9EC5-D1F5-4DBC-B670-36DCFF715495}"/>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5" name="Conector recto 4">
              <a:extLst>
                <a:ext uri="{FF2B5EF4-FFF2-40B4-BE49-F238E27FC236}">
                  <a16:creationId xmlns:a16="http://schemas.microsoft.com/office/drawing/2014/main" xmlns="" id="{CF1F1DB8-149E-4278-80A2-C08E64BED2E2}"/>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6" name="Rectángulo 5">
            <a:extLst>
              <a:ext uri="{FF2B5EF4-FFF2-40B4-BE49-F238E27FC236}">
                <a16:creationId xmlns:a16="http://schemas.microsoft.com/office/drawing/2014/main" xmlns="" id="{41366252-4C22-4C47-A6FB-B110E813CF6E}"/>
              </a:ext>
            </a:extLst>
          </p:cNvPr>
          <p:cNvSpPr/>
          <p:nvPr/>
        </p:nvSpPr>
        <p:spPr>
          <a:xfrm>
            <a:off x="1259632" y="1174933"/>
            <a:ext cx="6983685" cy="375552"/>
          </a:xfrm>
          <a:prstGeom prst="rect">
            <a:avLst/>
          </a:prstGeom>
        </p:spPr>
        <p:txBody>
          <a:bodyPr wrap="square">
            <a:spAutoFit/>
          </a:bodyPr>
          <a:lstStyle/>
          <a:p>
            <a:pPr marR="3660140" algn="just">
              <a:lnSpc>
                <a:spcPct val="107000"/>
              </a:lnSpc>
              <a:spcAft>
                <a:spcPts val="0"/>
              </a:spcAft>
            </a:pPr>
            <a:r>
              <a:rPr lang="es-ES">
                <a:solidFill>
                  <a:schemeClr val="tx1">
                    <a:tint val="75000"/>
                  </a:schemeClr>
                </a:solidFill>
              </a:rPr>
              <a:t>3.2. Aplicación </a:t>
            </a:r>
            <a:r>
              <a:rPr lang="es-ES" i="1">
                <a:solidFill>
                  <a:schemeClr val="tx1">
                    <a:tint val="75000"/>
                  </a:schemeClr>
                </a:solidFill>
              </a:rPr>
              <a:t>Configuración</a:t>
            </a:r>
            <a:endParaRPr lang="es-ES">
              <a:solidFill>
                <a:schemeClr val="tx1">
                  <a:tint val="75000"/>
                </a:schemeClr>
              </a:solidFill>
            </a:endParaRPr>
          </a:p>
        </p:txBody>
      </p:sp>
      <p:sp>
        <p:nvSpPr>
          <p:cNvPr id="7" name="Rectángulo 6">
            <a:extLst>
              <a:ext uri="{FF2B5EF4-FFF2-40B4-BE49-F238E27FC236}">
                <a16:creationId xmlns:a16="http://schemas.microsoft.com/office/drawing/2014/main" xmlns="" id="{A072DC2D-754B-4CD8-AE24-AB510AC49A14}"/>
              </a:ext>
            </a:extLst>
          </p:cNvPr>
          <p:cNvSpPr/>
          <p:nvPr/>
        </p:nvSpPr>
        <p:spPr>
          <a:xfrm>
            <a:off x="900685" y="1765220"/>
            <a:ext cx="5831556" cy="553998"/>
          </a:xfrm>
          <a:prstGeom prst="rect">
            <a:avLst/>
          </a:prstGeom>
        </p:spPr>
        <p:txBody>
          <a:bodyPr wrap="square">
            <a:spAutoFit/>
          </a:bodyPr>
          <a:lstStyle/>
          <a:p>
            <a:pPr marL="72390" algn="just">
              <a:lnSpc>
                <a:spcPts val="1200"/>
              </a:lnSpc>
              <a:spcAft>
                <a:spcPts val="0"/>
              </a:spcAft>
            </a:pPr>
            <a:r>
              <a:rPr lang="es-ES" sz="1100">
                <a:solidFill>
                  <a:schemeClr val="tx1">
                    <a:lumMod val="50000"/>
                    <a:lumOff val="50000"/>
                  </a:schemeClr>
                </a:solidFill>
                <a:latin typeface="Verdana"/>
                <a:cs typeface="Verdana"/>
              </a:rPr>
              <a:t>Esta aplicación es una alternativa al </a:t>
            </a:r>
            <a:r>
              <a:rPr lang="es-ES" sz="1100" i="1">
                <a:solidFill>
                  <a:schemeClr val="tx1">
                    <a:lumMod val="50000"/>
                    <a:lumOff val="50000"/>
                  </a:schemeClr>
                </a:solidFill>
                <a:latin typeface="Verdana"/>
                <a:cs typeface="Verdana"/>
              </a:rPr>
              <a:t>Panel de control</a:t>
            </a:r>
            <a:r>
              <a:rPr lang="es-ES" sz="1100">
                <a:solidFill>
                  <a:schemeClr val="tx1">
                    <a:lumMod val="50000"/>
                    <a:lumOff val="50000"/>
                  </a:schemeClr>
                </a:solidFill>
                <a:latin typeface="Verdana"/>
                <a:cs typeface="Verdana"/>
              </a:rPr>
              <a:t> y muestra un menú de categorías que ofrecen configuraciones y un cuadro de búsqueda para buscar configuraciones mediante palabras clave.</a:t>
            </a:r>
          </a:p>
        </p:txBody>
      </p:sp>
      <p:sp>
        <p:nvSpPr>
          <p:cNvPr id="8" name="Rectangle 3">
            <a:extLst>
              <a:ext uri="{FF2B5EF4-FFF2-40B4-BE49-F238E27FC236}">
                <a16:creationId xmlns:a16="http://schemas.microsoft.com/office/drawing/2014/main" xmlns="" id="{E3CEA2E5-7B80-4772-A532-E0EC2CD575F9}"/>
              </a:ext>
            </a:extLst>
          </p:cNvPr>
          <p:cNvSpPr>
            <a:spLocks noChangeArrowheads="1"/>
          </p:cNvSpPr>
          <p:nvPr/>
        </p:nvSpPr>
        <p:spPr bwMode="auto">
          <a:xfrm>
            <a:off x="979623" y="2334606"/>
            <a:ext cx="5752617"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 sz="1600" b="1">
                <a:solidFill>
                  <a:schemeClr val="tx1">
                    <a:lumMod val="50000"/>
                    <a:lumOff val="50000"/>
                  </a:schemeClr>
                </a:solidFill>
                <a:ea typeface="Verdana" panose="020B0604030504040204" pitchFamily="34" charset="0"/>
                <a:cs typeface="Verdana" panose="020B0604030504040204" pitchFamily="34" charset="0"/>
              </a:rPr>
              <a:t>A. Notificaciones y acciones</a:t>
            </a:r>
          </a:p>
          <a:p>
            <a:pPr lvl="0" algn="just" defTabSz="914400" eaLnBrk="0" fontAlgn="base" hangingPunct="0">
              <a:spcBef>
                <a:spcPct val="0"/>
              </a:spcBef>
              <a:spcAft>
                <a:spcPct val="0"/>
              </a:spcAft>
            </a:pPr>
            <a:r>
              <a:rPr lang="es-ES" altLang="es-ES" sz="1100">
                <a:solidFill>
                  <a:schemeClr val="tx1">
                    <a:lumMod val="50000"/>
                    <a:lumOff val="50000"/>
                  </a:schemeClr>
                </a:solidFill>
                <a:latin typeface="Verdana"/>
                <a:cs typeface="Verdana"/>
              </a:rPr>
              <a:t>Desde la </a:t>
            </a:r>
            <a:r>
              <a:rPr lang="es-ES" altLang="es-ES" sz="1100" i="1">
                <a:solidFill>
                  <a:schemeClr val="tx1">
                    <a:lumMod val="50000"/>
                    <a:lumOff val="50000"/>
                  </a:schemeClr>
                </a:solidFill>
                <a:latin typeface="Verdana"/>
                <a:cs typeface="Verdana"/>
              </a:rPr>
              <a:t>Barra de tareas</a:t>
            </a:r>
            <a:r>
              <a:rPr lang="es-ES" altLang="es-ES" sz="1100">
                <a:solidFill>
                  <a:schemeClr val="tx1">
                    <a:lumMod val="50000"/>
                    <a:lumOff val="50000"/>
                  </a:schemeClr>
                </a:solidFill>
                <a:latin typeface="Verdana"/>
                <a:cs typeface="Verdana"/>
              </a:rPr>
              <a:t>, al pulsar el botón de </a:t>
            </a:r>
            <a:r>
              <a:rPr lang="es-ES" altLang="es-ES" sz="1100" i="1">
                <a:solidFill>
                  <a:schemeClr val="tx1">
                    <a:lumMod val="50000"/>
                    <a:lumOff val="50000"/>
                  </a:schemeClr>
                </a:solidFill>
                <a:latin typeface="Verdana"/>
                <a:cs typeface="Verdana"/>
              </a:rPr>
              <a:t>Notificaciones</a:t>
            </a:r>
            <a:r>
              <a:rPr lang="es-ES" altLang="es-ES" sz="1100">
                <a:solidFill>
                  <a:schemeClr val="tx1">
                    <a:lumMod val="50000"/>
                    <a:lumOff val="50000"/>
                  </a:schemeClr>
                </a:solidFill>
                <a:latin typeface="Verdana"/>
                <a:cs typeface="Verdana"/>
              </a:rPr>
              <a:t>, se muestra el panel de notificaciones con los avisos actuales y las acciones rápidas del sistema. Si existen notificaciones pendientes, se mostrará un icono  indicando el número. </a:t>
            </a:r>
          </a:p>
          <a:p>
            <a:pPr lvl="0" algn="just" defTabSz="914400" eaLnBrk="0" fontAlgn="base" hangingPunct="0">
              <a:spcBef>
                <a:spcPct val="0"/>
              </a:spcBef>
              <a:spcAft>
                <a:spcPct val="0"/>
              </a:spcAft>
            </a:pPr>
            <a:endParaRPr lang="es-ES" altLang="es-ES" sz="1100">
              <a:solidFill>
                <a:schemeClr val="tx1">
                  <a:lumMod val="50000"/>
                  <a:lumOff val="50000"/>
                </a:schemeClr>
              </a:solidFill>
              <a:latin typeface="Verdana"/>
              <a:cs typeface="Verdana"/>
            </a:endParaRPr>
          </a:p>
          <a:p>
            <a:pPr lvl="0" algn="just" defTabSz="914400" eaLnBrk="0" fontAlgn="base" hangingPunct="0">
              <a:spcBef>
                <a:spcPct val="0"/>
              </a:spcBef>
              <a:spcAft>
                <a:spcPct val="0"/>
              </a:spcAft>
            </a:pPr>
            <a:r>
              <a:rPr lang="es-ES" altLang="es-ES" sz="1100">
                <a:solidFill>
                  <a:schemeClr val="tx1">
                    <a:lumMod val="50000"/>
                    <a:lumOff val="50000"/>
                  </a:schemeClr>
                </a:solidFill>
                <a:latin typeface="Verdana"/>
                <a:cs typeface="Verdana"/>
              </a:rPr>
              <a:t>Pueden eliminarse pulsado sobre </a:t>
            </a:r>
            <a:r>
              <a:rPr lang="es-ES" altLang="es-ES" sz="1100" i="1">
                <a:solidFill>
                  <a:schemeClr val="tx1">
                    <a:lumMod val="50000"/>
                    <a:lumOff val="50000"/>
                  </a:schemeClr>
                </a:solidFill>
                <a:latin typeface="Verdana"/>
                <a:cs typeface="Verdana"/>
              </a:rPr>
              <a:t>Borrar todo. </a:t>
            </a:r>
            <a:r>
              <a:rPr lang="es-ES" altLang="es-ES" sz="1100">
                <a:solidFill>
                  <a:schemeClr val="tx1">
                    <a:lumMod val="50000"/>
                    <a:lumOff val="50000"/>
                  </a:schemeClr>
                </a:solidFill>
                <a:latin typeface="Verdana"/>
                <a:cs typeface="Verdana"/>
              </a:rPr>
              <a:t>Las acciones rápidas pueden activarse, desactivarse o configurarse. Pulsa </a:t>
            </a:r>
            <a:r>
              <a:rPr lang="es-ES" altLang="es-ES" sz="1100" i="1">
                <a:solidFill>
                  <a:schemeClr val="tx1">
                    <a:lumMod val="50000"/>
                    <a:lumOff val="50000"/>
                  </a:schemeClr>
                </a:solidFill>
                <a:latin typeface="Verdana"/>
                <a:cs typeface="Verdana"/>
              </a:rPr>
              <a:t>Contraer</a:t>
            </a:r>
            <a:r>
              <a:rPr lang="es-ES" altLang="es-ES" sz="1100">
                <a:solidFill>
                  <a:schemeClr val="tx1">
                    <a:lumMod val="50000"/>
                    <a:lumOff val="50000"/>
                  </a:schemeClr>
                </a:solidFill>
                <a:latin typeface="Verdana"/>
                <a:cs typeface="Verdana"/>
              </a:rPr>
              <a:t> o </a:t>
            </a:r>
            <a:r>
              <a:rPr lang="es-ES" altLang="es-ES" sz="1100" i="1">
                <a:solidFill>
                  <a:schemeClr val="tx1">
                    <a:lumMod val="50000"/>
                    <a:lumOff val="50000"/>
                  </a:schemeClr>
                </a:solidFill>
                <a:latin typeface="Verdana"/>
                <a:cs typeface="Verdana"/>
              </a:rPr>
              <a:t>Expandir</a:t>
            </a:r>
            <a:r>
              <a:rPr lang="es-ES" altLang="es-ES" sz="1100">
                <a:solidFill>
                  <a:schemeClr val="tx1">
                    <a:lumMod val="50000"/>
                    <a:lumOff val="50000"/>
                  </a:schemeClr>
                </a:solidFill>
                <a:latin typeface="Verdana"/>
                <a:cs typeface="Verdana"/>
              </a:rPr>
              <a:t>, para esconderlas o visualizarlas.</a:t>
            </a:r>
          </a:p>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1100">
                <a:solidFill>
                  <a:schemeClr val="tx1">
                    <a:lumMod val="50000"/>
                    <a:lumOff val="50000"/>
                  </a:schemeClr>
                </a:solidFill>
                <a:latin typeface="Verdana"/>
                <a:cs typeface="Verdana"/>
              </a:rPr>
              <a:t> </a:t>
            </a:r>
          </a:p>
        </p:txBody>
      </p:sp>
      <p:sp>
        <p:nvSpPr>
          <p:cNvPr id="10" name="Rectangle 5">
            <a:extLst>
              <a:ext uri="{FF2B5EF4-FFF2-40B4-BE49-F238E27FC236}">
                <a16:creationId xmlns:a16="http://schemas.microsoft.com/office/drawing/2014/main" xmlns="" id="{E2F26C4C-CF27-4B1D-9310-80DE0CD2D5BF}"/>
              </a:ext>
            </a:extLst>
          </p:cNvPr>
          <p:cNvSpPr>
            <a:spLocks noChangeArrowheads="1"/>
          </p:cNvSpPr>
          <p:nvPr/>
        </p:nvSpPr>
        <p:spPr bwMode="auto">
          <a:xfrm>
            <a:off x="900682" y="4962074"/>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s-ES" altLang="es-ES" sz="1800" b="0" i="0" u="none" strike="noStrike" cap="none" normalizeH="0" baseline="0">
              <a:ln>
                <a:noFill/>
              </a:ln>
              <a:solidFill>
                <a:schemeClr val="tx1"/>
              </a:solidFill>
              <a:effectLst/>
              <a:latin typeface="Arial" panose="020B0604020202020204" pitchFamily="34" charset="0"/>
            </a:endParaRPr>
          </a:p>
        </p:txBody>
      </p:sp>
      <p:grpSp>
        <p:nvGrpSpPr>
          <p:cNvPr id="12" name="Grupo 11">
            <a:extLst>
              <a:ext uri="{FF2B5EF4-FFF2-40B4-BE49-F238E27FC236}">
                <a16:creationId xmlns:a16="http://schemas.microsoft.com/office/drawing/2014/main" xmlns="" id="{FC034D2F-776F-41C0-B79B-95879F771A41}"/>
              </a:ext>
            </a:extLst>
          </p:cNvPr>
          <p:cNvGrpSpPr/>
          <p:nvPr/>
        </p:nvGrpSpPr>
        <p:grpSpPr>
          <a:xfrm>
            <a:off x="1907704" y="4195894"/>
            <a:ext cx="2198965" cy="457241"/>
            <a:chOff x="6945036" y="2628474"/>
            <a:chExt cx="2198965" cy="457241"/>
          </a:xfrm>
        </p:grpSpPr>
        <p:pic>
          <p:nvPicPr>
            <p:cNvPr id="13" name="Picture 2">
              <a:extLst>
                <a:ext uri="{FF2B5EF4-FFF2-40B4-BE49-F238E27FC236}">
                  <a16:creationId xmlns:a16="http://schemas.microsoft.com/office/drawing/2014/main" xmlns="" id="{E8DBD32A-16F5-4A4F-8A63-0B54DFE1D0A7}"/>
                </a:ext>
              </a:extLst>
            </p:cNvPr>
            <p:cNvPicPr>
              <a:picLocks noChangeAspect="1" noChangeArrowheads="1"/>
            </p:cNvPicPr>
            <p:nvPr/>
          </p:nvPicPr>
          <p:blipFill>
            <a:blip r:embed="rId2"/>
            <a:stretch>
              <a:fillRect/>
            </a:stretch>
          </p:blipFill>
          <p:spPr bwMode="auto">
            <a:xfrm flipH="1">
              <a:off x="6945036" y="2628474"/>
              <a:ext cx="495486" cy="448143"/>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xmlns="" id="{D5899042-1CC1-4FBD-B67D-C37785350E11}"/>
                </a:ext>
              </a:extLst>
            </p:cNvPr>
            <p:cNvSpPr/>
            <p:nvPr/>
          </p:nvSpPr>
          <p:spPr>
            <a:xfrm>
              <a:off x="7412995" y="2654828"/>
              <a:ext cx="1731006" cy="430887"/>
            </a:xfrm>
            <a:prstGeom prst="rect">
              <a:avLst/>
            </a:prstGeom>
          </p:spPr>
          <p:txBody>
            <a:bodyPr wrap="square">
              <a:spAutoFit/>
            </a:bodyPr>
            <a:lstStyle/>
            <a:p>
              <a:r>
                <a:rPr lang="es-ES" altLang="es-ES" sz="1100">
                  <a:solidFill>
                    <a:schemeClr val="tx1">
                      <a:lumMod val="50000"/>
                      <a:lumOff val="50000"/>
                    </a:schemeClr>
                  </a:solidFill>
                  <a:latin typeface="Verdana"/>
                  <a:cs typeface="Verdana"/>
                </a:rPr>
                <a:t>Botón de Notificaciones.</a:t>
              </a:r>
              <a:endParaRPr lang="es-ES" sz="1100"/>
            </a:p>
          </p:txBody>
        </p:sp>
      </p:grpSp>
      <p:grpSp>
        <p:nvGrpSpPr>
          <p:cNvPr id="15" name="Grupo 14">
            <a:extLst>
              <a:ext uri="{FF2B5EF4-FFF2-40B4-BE49-F238E27FC236}">
                <a16:creationId xmlns:a16="http://schemas.microsoft.com/office/drawing/2014/main" xmlns="" id="{6A30904E-EF52-4785-8DCB-8D1E032F6C99}"/>
              </a:ext>
            </a:extLst>
          </p:cNvPr>
          <p:cNvGrpSpPr/>
          <p:nvPr/>
        </p:nvGrpSpPr>
        <p:grpSpPr>
          <a:xfrm>
            <a:off x="3996887" y="4199750"/>
            <a:ext cx="1855716" cy="440432"/>
            <a:chOff x="6964756" y="3265630"/>
            <a:chExt cx="1855716" cy="440432"/>
          </a:xfrm>
        </p:grpSpPr>
        <p:pic>
          <p:nvPicPr>
            <p:cNvPr id="2049" name="Picture 1">
              <a:extLst>
                <a:ext uri="{FF2B5EF4-FFF2-40B4-BE49-F238E27FC236}">
                  <a16:creationId xmlns:a16="http://schemas.microsoft.com/office/drawing/2014/main" xmlns="" id="{D0EFC258-EDD8-4D15-A7A2-DD18A7F6850E}"/>
                </a:ext>
              </a:extLst>
            </p:cNvPr>
            <p:cNvPicPr>
              <a:picLocks noChangeAspect="1" noChangeArrowheads="1"/>
            </p:cNvPicPr>
            <p:nvPr/>
          </p:nvPicPr>
          <p:blipFill>
            <a:blip r:embed="rId3"/>
            <a:stretch>
              <a:fillRect/>
            </a:stretch>
          </p:blipFill>
          <p:spPr bwMode="auto">
            <a:xfrm>
              <a:off x="6964756" y="3265630"/>
              <a:ext cx="466873" cy="440432"/>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xmlns="" id="{EC048CAA-B292-4922-88B5-5376C4696A5E}"/>
                </a:ext>
              </a:extLst>
            </p:cNvPr>
            <p:cNvSpPr/>
            <p:nvPr/>
          </p:nvSpPr>
          <p:spPr>
            <a:xfrm>
              <a:off x="7457035" y="3265630"/>
              <a:ext cx="1363437" cy="430887"/>
            </a:xfrm>
            <a:prstGeom prst="rect">
              <a:avLst/>
            </a:prstGeom>
          </p:spPr>
          <p:txBody>
            <a:bodyPr wrap="square">
              <a:spAutoFit/>
            </a:bodyPr>
            <a:lstStyle/>
            <a:p>
              <a:r>
                <a:rPr lang="es-ES" altLang="es-ES" sz="1100">
                  <a:solidFill>
                    <a:schemeClr val="tx1">
                      <a:lumMod val="50000"/>
                      <a:lumOff val="50000"/>
                    </a:schemeClr>
                  </a:solidFill>
                  <a:latin typeface="Verdana"/>
                  <a:cs typeface="Verdana"/>
                </a:rPr>
                <a:t>Notificaciones pendientes</a:t>
              </a:r>
              <a:endParaRPr lang="es-ES" sz="1100"/>
            </a:p>
          </p:txBody>
        </p:sp>
      </p:grpSp>
      <p:sp>
        <p:nvSpPr>
          <p:cNvPr id="16" name="Rectángulo 15">
            <a:extLst>
              <a:ext uri="{FF2B5EF4-FFF2-40B4-BE49-F238E27FC236}">
                <a16:creationId xmlns:a16="http://schemas.microsoft.com/office/drawing/2014/main" xmlns="" id="{E3343276-FA67-4DCA-93A9-ED39F6E7FE38}"/>
              </a:ext>
            </a:extLst>
          </p:cNvPr>
          <p:cNvSpPr/>
          <p:nvPr/>
        </p:nvSpPr>
        <p:spPr>
          <a:xfrm>
            <a:off x="979622" y="4869160"/>
            <a:ext cx="6256675" cy="1458669"/>
          </a:xfrm>
          <a:prstGeom prst="rect">
            <a:avLst/>
          </a:prstGeom>
        </p:spPr>
        <p:txBody>
          <a:bodyPr wrap="square">
            <a:spAutoFit/>
          </a:bodyPr>
          <a:lstStyle/>
          <a:p>
            <a:pPr marR="3302000" algn="just">
              <a:lnSpc>
                <a:spcPct val="107000"/>
              </a:lnSpc>
              <a:spcBef>
                <a:spcPts val="140"/>
              </a:spcBef>
              <a:spcAft>
                <a:spcPts val="0"/>
              </a:spcAft>
            </a:pPr>
            <a:r>
              <a:rPr lang="es-ES" sz="1600" b="1">
                <a:solidFill>
                  <a:schemeClr val="tx1">
                    <a:lumMod val="50000"/>
                    <a:lumOff val="50000"/>
                  </a:schemeClr>
                </a:solidFill>
                <a:ea typeface="Verdana" panose="020B0604030504040204" pitchFamily="34" charset="0"/>
                <a:cs typeface="Verdana" panose="020B0604030504040204" pitchFamily="34" charset="0"/>
              </a:rPr>
              <a:t>B.  Actualización y seguridad</a:t>
            </a:r>
          </a:p>
          <a:p>
            <a:pPr>
              <a:lnSpc>
                <a:spcPts val="550"/>
              </a:lnSpc>
              <a:spcBef>
                <a:spcPts val="20"/>
              </a:spcBef>
              <a:spcAft>
                <a:spcPts val="0"/>
              </a:spcAft>
            </a:pPr>
            <a:r>
              <a:rPr lang="es-ES" sz="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S" sz="2000">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1200"/>
              </a:lnSpc>
              <a:spcAft>
                <a:spcPts val="0"/>
              </a:spcAft>
            </a:pPr>
            <a:r>
              <a:rPr lang="es-ES" sz="1100">
                <a:solidFill>
                  <a:schemeClr val="tx1">
                    <a:lumMod val="50000"/>
                    <a:lumOff val="50000"/>
                  </a:schemeClr>
                </a:solidFill>
                <a:latin typeface="Verdana"/>
                <a:cs typeface="Verdana"/>
              </a:rPr>
              <a:t>Windows 10 también cuenta con </a:t>
            </a:r>
            <a:r>
              <a:rPr lang="es-ES" sz="1100" i="1">
                <a:solidFill>
                  <a:schemeClr val="tx1">
                    <a:lumMod val="50000"/>
                    <a:lumOff val="50000"/>
                  </a:schemeClr>
                </a:solidFill>
                <a:latin typeface="Verdana"/>
                <a:cs typeface="Verdana"/>
              </a:rPr>
              <a:t>Windows Update</a:t>
            </a:r>
            <a:r>
              <a:rPr lang="es-ES" sz="1100">
                <a:solidFill>
                  <a:schemeClr val="tx1">
                    <a:lumMod val="50000"/>
                    <a:lumOff val="50000"/>
                  </a:schemeClr>
                </a:solidFill>
                <a:latin typeface="Verdana"/>
                <a:cs typeface="Verdana"/>
              </a:rPr>
              <a:t>, que es un módulo para mantener el equipo actualizado, ya sea para realizar mejoras o para rectificar errores críticos del sistema. Lo mejor es activar las actualizaciones automáticas; así, el usuario se despreocupa de buscarlas en línea e instalarlas.</a:t>
            </a:r>
          </a:p>
          <a:p>
            <a:pPr>
              <a:lnSpc>
                <a:spcPts val="500"/>
              </a:lnSpc>
              <a:spcBef>
                <a:spcPts val="45"/>
              </a:spcBef>
              <a:spcAft>
                <a:spcPts val="0"/>
              </a:spcAft>
            </a:pPr>
            <a:r>
              <a:rPr lang="es-ES" sz="1100">
                <a:solidFill>
                  <a:schemeClr val="tx1">
                    <a:lumMod val="50000"/>
                    <a:lumOff val="50000"/>
                  </a:schemeClr>
                </a:solidFill>
                <a:latin typeface="Verdana"/>
                <a:cs typeface="Verdana"/>
              </a:rPr>
              <a:t> </a:t>
            </a:r>
          </a:p>
          <a:p>
            <a:pPr algn="just">
              <a:lnSpc>
                <a:spcPct val="107000"/>
              </a:lnSpc>
              <a:spcAft>
                <a:spcPts val="0"/>
              </a:spcAft>
            </a:pPr>
            <a:r>
              <a:rPr lang="es-ES" sz="1100">
                <a:solidFill>
                  <a:schemeClr val="tx1">
                    <a:lumMod val="50000"/>
                    <a:lumOff val="50000"/>
                  </a:schemeClr>
                </a:solidFill>
                <a:latin typeface="Verdana"/>
                <a:cs typeface="Verdana"/>
              </a:rPr>
              <a:t>Para el correcto funcionamiento de </a:t>
            </a:r>
            <a:r>
              <a:rPr lang="es-ES" sz="1100" i="1">
                <a:solidFill>
                  <a:schemeClr val="tx1">
                    <a:lumMod val="50000"/>
                    <a:lumOff val="50000"/>
                  </a:schemeClr>
                </a:solidFill>
                <a:latin typeface="Verdana"/>
                <a:cs typeface="Verdana"/>
              </a:rPr>
              <a:t>Windows Update </a:t>
            </a:r>
            <a:r>
              <a:rPr lang="es-ES" sz="1100">
                <a:solidFill>
                  <a:schemeClr val="tx1">
                    <a:lumMod val="50000"/>
                    <a:lumOff val="50000"/>
                  </a:schemeClr>
                </a:solidFill>
                <a:latin typeface="Verdana"/>
                <a:cs typeface="Verdana"/>
              </a:rPr>
              <a:t>es necesario estar conectado a Internet.</a:t>
            </a:r>
          </a:p>
        </p:txBody>
      </p:sp>
      <p:pic>
        <p:nvPicPr>
          <p:cNvPr id="2054" name="Picture 6">
            <a:extLst>
              <a:ext uri="{FF2B5EF4-FFF2-40B4-BE49-F238E27FC236}">
                <a16:creationId xmlns:a16="http://schemas.microsoft.com/office/drawing/2014/main" xmlns="" id="{772B16AE-FFC7-4250-B90D-3332F4643308}"/>
              </a:ext>
            </a:extLst>
          </p:cNvPr>
          <p:cNvPicPr>
            <a:picLocks noChangeAspect="1" noChangeArrowheads="1"/>
          </p:cNvPicPr>
          <p:nvPr/>
        </p:nvPicPr>
        <p:blipFill>
          <a:blip r:embed="rId4"/>
          <a:stretch>
            <a:fillRect/>
          </a:stretch>
        </p:blipFill>
        <p:spPr bwMode="auto">
          <a:xfrm>
            <a:off x="7497486" y="3370474"/>
            <a:ext cx="1181100" cy="282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a:extLst>
              <a:ext uri="{FF2B5EF4-FFF2-40B4-BE49-F238E27FC236}">
                <a16:creationId xmlns:a16="http://schemas.microsoft.com/office/drawing/2014/main" xmlns="" id="{669E0B48-254A-4DA3-AADE-5B7300974251}"/>
              </a:ext>
            </a:extLst>
          </p:cNvPr>
          <p:cNvSpPr/>
          <p:nvPr/>
        </p:nvSpPr>
        <p:spPr>
          <a:xfrm>
            <a:off x="7252717" y="6263734"/>
            <a:ext cx="1981200" cy="261610"/>
          </a:xfrm>
          <a:prstGeom prst="rect">
            <a:avLst/>
          </a:prstGeom>
        </p:spPr>
        <p:txBody>
          <a:bodyPr wrap="square">
            <a:spAutoFit/>
          </a:bodyPr>
          <a:lstStyle/>
          <a:p>
            <a:r>
              <a:rPr lang="es-ES" altLang="es-ES" sz="1100" i="1">
                <a:solidFill>
                  <a:schemeClr val="tx1">
                    <a:lumMod val="50000"/>
                    <a:lumOff val="50000"/>
                  </a:schemeClr>
                </a:solidFill>
                <a:latin typeface="Verdana"/>
                <a:cs typeface="Verdana"/>
              </a:rPr>
              <a:t>Panel de notificaciones.</a:t>
            </a:r>
            <a:endParaRPr lang="es-ES" sz="1100" i="1"/>
          </a:p>
        </p:txBody>
      </p:sp>
      <p:pic>
        <p:nvPicPr>
          <p:cNvPr id="2055" name="Picture 7">
            <a:extLst>
              <a:ext uri="{FF2B5EF4-FFF2-40B4-BE49-F238E27FC236}">
                <a16:creationId xmlns:a16="http://schemas.microsoft.com/office/drawing/2014/main" xmlns="" id="{DC5D0CBF-5AB2-4D81-96E8-984AF4BF0FEC}"/>
              </a:ext>
            </a:extLst>
          </p:cNvPr>
          <p:cNvPicPr>
            <a:picLocks noChangeAspect="1" noChangeArrowheads="1"/>
          </p:cNvPicPr>
          <p:nvPr/>
        </p:nvPicPr>
        <p:blipFill>
          <a:blip r:embed="rId5"/>
          <a:stretch>
            <a:fillRect/>
          </a:stretch>
        </p:blipFill>
        <p:spPr bwMode="auto">
          <a:xfrm>
            <a:off x="6893768" y="1307961"/>
            <a:ext cx="1981200" cy="16479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ángulo 22">
            <a:extLst>
              <a:ext uri="{FF2B5EF4-FFF2-40B4-BE49-F238E27FC236}">
                <a16:creationId xmlns:a16="http://schemas.microsoft.com/office/drawing/2014/main" xmlns="" id="{5A1383E6-71B8-4C79-AA07-89982E1AF0F3}"/>
              </a:ext>
            </a:extLst>
          </p:cNvPr>
          <p:cNvSpPr/>
          <p:nvPr/>
        </p:nvSpPr>
        <p:spPr>
          <a:xfrm>
            <a:off x="6893768" y="3025715"/>
            <a:ext cx="1981200" cy="261610"/>
          </a:xfrm>
          <a:prstGeom prst="rect">
            <a:avLst/>
          </a:prstGeom>
        </p:spPr>
        <p:txBody>
          <a:bodyPr wrap="square">
            <a:spAutoFit/>
          </a:bodyPr>
          <a:lstStyle/>
          <a:p>
            <a:r>
              <a:rPr lang="es-ES" sz="1100" i="1">
                <a:solidFill>
                  <a:schemeClr val="tx1">
                    <a:lumMod val="50000"/>
                    <a:lumOff val="50000"/>
                  </a:schemeClr>
                </a:solidFill>
                <a:latin typeface="Verdana"/>
                <a:cs typeface="Verdana"/>
              </a:rPr>
              <a:t>Aplicación </a:t>
            </a:r>
            <a:r>
              <a:rPr lang="es-ES" sz="1100">
                <a:solidFill>
                  <a:schemeClr val="tx1">
                    <a:lumMod val="50000"/>
                    <a:lumOff val="50000"/>
                  </a:schemeClr>
                </a:solidFill>
                <a:latin typeface="Verdana"/>
                <a:cs typeface="Verdana"/>
              </a:rPr>
              <a:t>Configuración.</a:t>
            </a:r>
            <a:endParaRPr lang="es-ES" sz="1100" i="1"/>
          </a:p>
        </p:txBody>
      </p:sp>
    </p:spTree>
    <p:extLst>
      <p:ext uri="{BB962C8B-B14F-4D97-AF65-F5344CB8AC3E}">
        <p14:creationId xmlns:p14="http://schemas.microsoft.com/office/powerpoint/2010/main" val="122996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E3E6AB3-E1D5-407A-85AE-C58B0394C0FB}"/>
              </a:ext>
            </a:extLst>
          </p:cNvPr>
          <p:cNvSpPr/>
          <p:nvPr/>
        </p:nvSpPr>
        <p:spPr>
          <a:xfrm>
            <a:off x="899592" y="1973389"/>
            <a:ext cx="5112568" cy="925894"/>
          </a:xfrm>
          <a:prstGeom prst="rect">
            <a:avLst/>
          </a:prstGeom>
        </p:spPr>
        <p:txBody>
          <a:bodyPr wrap="square">
            <a:spAutoFit/>
          </a:bodyPr>
          <a:lstStyle/>
          <a:p>
            <a:pPr>
              <a:lnSpc>
                <a:spcPts val="500"/>
              </a:lnSpc>
              <a:spcBef>
                <a:spcPts val="15"/>
              </a:spcBef>
              <a:spcAft>
                <a:spcPts val="0"/>
              </a:spcAft>
            </a:pPr>
            <a:endParaRPr lang="es-ES" sz="2000">
              <a:latin typeface="Calibri" panose="020F0502020204030204" pitchFamily="34" charset="0"/>
              <a:ea typeface="Times New Roman" panose="02020603050405020304" pitchFamily="18" charset="0"/>
              <a:cs typeface="Times New Roman" panose="02020603050405020304" pitchFamily="18" charset="0"/>
            </a:endParaRPr>
          </a:p>
          <a:p>
            <a:pPr marR="48895" algn="just">
              <a:lnSpc>
                <a:spcPts val="1200"/>
              </a:lnSpc>
              <a:spcAft>
                <a:spcPts val="0"/>
              </a:spcAft>
            </a:pPr>
            <a:r>
              <a:rPr lang="es-ES" sz="1100">
                <a:solidFill>
                  <a:schemeClr val="tx1">
                    <a:lumMod val="50000"/>
                    <a:lumOff val="50000"/>
                  </a:schemeClr>
                </a:solidFill>
                <a:latin typeface="Verdana"/>
                <a:cs typeface="Verdana"/>
              </a:rPr>
              <a:t>Windows  10  incorpora  un  conjunto  de  herramientas  que  facilitan  su  uso  y  establecen  una protección de la información superior. Las herramientas disponibles se muestran al pulsar el botón</a:t>
            </a:r>
            <a:r>
              <a:rPr lang="es-ES" sz="1100" i="1">
                <a:solidFill>
                  <a:schemeClr val="tx1">
                    <a:lumMod val="50000"/>
                    <a:lumOff val="50000"/>
                  </a:schemeClr>
                </a:solidFill>
                <a:latin typeface="Verdana"/>
                <a:cs typeface="Verdana"/>
              </a:rPr>
              <a:t> Inicio de Windows &gt; Herramientas administrativas de Windows.</a:t>
            </a:r>
          </a:p>
        </p:txBody>
      </p:sp>
      <p:grpSp>
        <p:nvGrpSpPr>
          <p:cNvPr id="3" name="Agrupar 16">
            <a:extLst>
              <a:ext uri="{FF2B5EF4-FFF2-40B4-BE49-F238E27FC236}">
                <a16:creationId xmlns:a16="http://schemas.microsoft.com/office/drawing/2014/main" xmlns="" id="{DAEE0D7D-0597-4F9B-AABC-07F5937A80A6}"/>
              </a:ext>
            </a:extLst>
          </p:cNvPr>
          <p:cNvGrpSpPr/>
          <p:nvPr/>
        </p:nvGrpSpPr>
        <p:grpSpPr>
          <a:xfrm>
            <a:off x="900683" y="1633336"/>
            <a:ext cx="1419181" cy="281725"/>
            <a:chOff x="716373" y="2162909"/>
            <a:chExt cx="2942067" cy="656491"/>
          </a:xfrm>
        </p:grpSpPr>
        <p:sp>
          <p:nvSpPr>
            <p:cNvPr id="4" name="Triángulo isósceles 3">
              <a:extLst>
                <a:ext uri="{FF2B5EF4-FFF2-40B4-BE49-F238E27FC236}">
                  <a16:creationId xmlns:a16="http://schemas.microsoft.com/office/drawing/2014/main" xmlns="" id="{D05CD099-7FC8-4C39-84DB-AAB79A14250A}"/>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5" name="Triángulo isósceles 4">
              <a:extLst>
                <a:ext uri="{FF2B5EF4-FFF2-40B4-BE49-F238E27FC236}">
                  <a16:creationId xmlns:a16="http://schemas.microsoft.com/office/drawing/2014/main" xmlns="" id="{AD86DC4D-0C29-4F71-83D0-1E8FAC90D401}"/>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6" name="Conector recto 5">
              <a:extLst>
                <a:ext uri="{FF2B5EF4-FFF2-40B4-BE49-F238E27FC236}">
                  <a16:creationId xmlns:a16="http://schemas.microsoft.com/office/drawing/2014/main" xmlns="" id="{7B2006CE-ECE4-4303-A06F-8A4FBAC0D3A1}"/>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7" name="Rectángulo 6">
            <a:extLst>
              <a:ext uri="{FF2B5EF4-FFF2-40B4-BE49-F238E27FC236}">
                <a16:creationId xmlns:a16="http://schemas.microsoft.com/office/drawing/2014/main" xmlns="" id="{3D596DE9-E7E1-4912-B9A5-DAFC890BD24E}"/>
              </a:ext>
            </a:extLst>
          </p:cNvPr>
          <p:cNvSpPr/>
          <p:nvPr/>
        </p:nvSpPr>
        <p:spPr>
          <a:xfrm>
            <a:off x="1216748" y="1533752"/>
            <a:ext cx="6390456" cy="375552"/>
          </a:xfrm>
          <a:prstGeom prst="rect">
            <a:avLst/>
          </a:prstGeom>
        </p:spPr>
        <p:txBody>
          <a:bodyPr wrap="square">
            <a:spAutoFit/>
          </a:bodyPr>
          <a:lstStyle/>
          <a:p>
            <a:pPr marR="2648585" algn="just">
              <a:lnSpc>
                <a:spcPct val="107000"/>
              </a:lnSpc>
              <a:spcBef>
                <a:spcPts val="350"/>
              </a:spcBef>
              <a:spcAft>
                <a:spcPts val="0"/>
              </a:spcAft>
            </a:pPr>
            <a:r>
              <a:rPr lang="es-ES">
                <a:solidFill>
                  <a:schemeClr val="tx1">
                    <a:tint val="75000"/>
                  </a:schemeClr>
                </a:solidFill>
              </a:rPr>
              <a:t>3.3. Herramientas de Windows 10</a:t>
            </a:r>
          </a:p>
        </p:txBody>
      </p:sp>
      <p:grpSp>
        <p:nvGrpSpPr>
          <p:cNvPr id="8" name="Agrupar 16">
            <a:extLst>
              <a:ext uri="{FF2B5EF4-FFF2-40B4-BE49-F238E27FC236}">
                <a16:creationId xmlns:a16="http://schemas.microsoft.com/office/drawing/2014/main" xmlns="" id="{7FD7D97C-6934-4CB7-84B3-06EB33C8CE27}"/>
              </a:ext>
            </a:extLst>
          </p:cNvPr>
          <p:cNvGrpSpPr/>
          <p:nvPr/>
        </p:nvGrpSpPr>
        <p:grpSpPr>
          <a:xfrm>
            <a:off x="899592" y="3219283"/>
            <a:ext cx="1419181" cy="281725"/>
            <a:chOff x="716373" y="2162909"/>
            <a:chExt cx="2942067" cy="656491"/>
          </a:xfrm>
        </p:grpSpPr>
        <p:sp>
          <p:nvSpPr>
            <p:cNvPr id="9" name="Triángulo isósceles 8">
              <a:extLst>
                <a:ext uri="{FF2B5EF4-FFF2-40B4-BE49-F238E27FC236}">
                  <a16:creationId xmlns:a16="http://schemas.microsoft.com/office/drawing/2014/main" xmlns="" id="{5777BED0-08B3-4BCF-8582-3B974C9ABCD2}"/>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0" name="Triángulo isósceles 9">
              <a:extLst>
                <a:ext uri="{FF2B5EF4-FFF2-40B4-BE49-F238E27FC236}">
                  <a16:creationId xmlns:a16="http://schemas.microsoft.com/office/drawing/2014/main" xmlns="" id="{18690EB9-438E-4176-8F1C-9564288F26AE}"/>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1" name="Conector recto 10">
              <a:extLst>
                <a:ext uri="{FF2B5EF4-FFF2-40B4-BE49-F238E27FC236}">
                  <a16:creationId xmlns:a16="http://schemas.microsoft.com/office/drawing/2014/main" xmlns="" id="{0F383E8F-6179-4B48-A999-4C0DE106220B}"/>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12" name="Rectángulo 11">
            <a:extLst>
              <a:ext uri="{FF2B5EF4-FFF2-40B4-BE49-F238E27FC236}">
                <a16:creationId xmlns:a16="http://schemas.microsoft.com/office/drawing/2014/main" xmlns="" id="{B5E9EBE1-A269-4654-8DEE-1D1D2AB1BE4A}"/>
              </a:ext>
            </a:extLst>
          </p:cNvPr>
          <p:cNvSpPr/>
          <p:nvPr/>
        </p:nvSpPr>
        <p:spPr>
          <a:xfrm>
            <a:off x="1215656" y="3140968"/>
            <a:ext cx="7460799" cy="375552"/>
          </a:xfrm>
          <a:prstGeom prst="rect">
            <a:avLst/>
          </a:prstGeom>
        </p:spPr>
        <p:txBody>
          <a:bodyPr wrap="square">
            <a:spAutoFit/>
          </a:bodyPr>
          <a:lstStyle/>
          <a:p>
            <a:pPr marR="2648585" algn="just">
              <a:lnSpc>
                <a:spcPct val="107000"/>
              </a:lnSpc>
              <a:spcBef>
                <a:spcPts val="350"/>
              </a:spcBef>
              <a:spcAft>
                <a:spcPts val="0"/>
              </a:spcAft>
            </a:pPr>
            <a:r>
              <a:rPr lang="es-ES">
                <a:solidFill>
                  <a:schemeClr val="tx1">
                    <a:tint val="75000"/>
                  </a:schemeClr>
                </a:solidFill>
              </a:rPr>
              <a:t>3.4. Centro de seguridad de Windows Defender</a:t>
            </a:r>
          </a:p>
        </p:txBody>
      </p:sp>
      <p:sp>
        <p:nvSpPr>
          <p:cNvPr id="13" name="Rectángulo 12">
            <a:extLst>
              <a:ext uri="{FF2B5EF4-FFF2-40B4-BE49-F238E27FC236}">
                <a16:creationId xmlns:a16="http://schemas.microsoft.com/office/drawing/2014/main" xmlns="" id="{E4E4F9C7-FED9-4788-959A-597D8C1417E6}"/>
              </a:ext>
            </a:extLst>
          </p:cNvPr>
          <p:cNvSpPr/>
          <p:nvPr/>
        </p:nvSpPr>
        <p:spPr>
          <a:xfrm>
            <a:off x="883170" y="3730652"/>
            <a:ext cx="5128989" cy="1714572"/>
          </a:xfrm>
          <a:prstGeom prst="rect">
            <a:avLst/>
          </a:prstGeom>
        </p:spPr>
        <p:txBody>
          <a:bodyPr wrap="square">
            <a:spAutoFit/>
          </a:bodyPr>
          <a:lstStyle/>
          <a:p>
            <a:pPr algn="just">
              <a:lnSpc>
                <a:spcPts val="1200"/>
              </a:lnSpc>
              <a:spcAft>
                <a:spcPts val="0"/>
              </a:spcAft>
            </a:pPr>
            <a:r>
              <a:rPr lang="es-ES" sz="1100">
                <a:solidFill>
                  <a:schemeClr val="tx1">
                    <a:lumMod val="50000"/>
                    <a:lumOff val="50000"/>
                  </a:schemeClr>
                </a:solidFill>
                <a:latin typeface="Verdana"/>
                <a:cs typeface="Verdana"/>
              </a:rPr>
              <a:t>Windows 10 ofrece una aplicación llamada </a:t>
            </a:r>
            <a:r>
              <a:rPr lang="es-ES" sz="1100" i="1">
                <a:solidFill>
                  <a:schemeClr val="tx1">
                    <a:lumMod val="50000"/>
                    <a:lumOff val="50000"/>
                  </a:schemeClr>
                </a:solidFill>
                <a:latin typeface="Verdana"/>
                <a:cs typeface="Verdana"/>
              </a:rPr>
              <a:t>Centro de seguridad de Windows Defender,</a:t>
            </a:r>
            <a:r>
              <a:rPr lang="es-ES" sz="1100">
                <a:solidFill>
                  <a:schemeClr val="tx1">
                    <a:lumMod val="50000"/>
                    <a:lumOff val="50000"/>
                  </a:schemeClr>
                </a:solidFill>
                <a:latin typeface="Verdana"/>
                <a:cs typeface="Verdana"/>
              </a:rPr>
              <a:t> que muestra cinco secciones relacionadas con la protección del equipo.</a:t>
            </a:r>
          </a:p>
          <a:p>
            <a:pPr algn="just">
              <a:lnSpc>
                <a:spcPts val="650"/>
              </a:lnSpc>
              <a:spcBef>
                <a:spcPts val="40"/>
              </a:spcBef>
              <a:spcAft>
                <a:spcPts val="0"/>
              </a:spcAft>
            </a:pPr>
            <a:r>
              <a:rPr lang="es-ES" sz="1100">
                <a:solidFill>
                  <a:schemeClr val="tx1">
                    <a:lumMod val="50000"/>
                    <a:lumOff val="50000"/>
                  </a:schemeClr>
                </a:solidFill>
                <a:latin typeface="Verdana"/>
                <a:cs typeface="Verdana"/>
              </a:rPr>
              <a:t> </a:t>
            </a:r>
          </a:p>
          <a:p>
            <a:pPr algn="just">
              <a:lnSpc>
                <a:spcPct val="107000"/>
              </a:lnSpc>
              <a:spcAft>
                <a:spcPts val="0"/>
              </a:spcAft>
            </a:pPr>
            <a:r>
              <a:rPr lang="es-ES" sz="1100">
                <a:solidFill>
                  <a:schemeClr val="tx1">
                    <a:lumMod val="50000"/>
                    <a:lumOff val="50000"/>
                  </a:schemeClr>
                </a:solidFill>
                <a:latin typeface="Verdana"/>
                <a:cs typeface="Verdana"/>
              </a:rPr>
              <a:t>Para visualizar la aplicación, haz clic en el </a:t>
            </a:r>
            <a:r>
              <a:rPr lang="es-ES" sz="1100" i="1">
                <a:solidFill>
                  <a:schemeClr val="tx1">
                    <a:lumMod val="50000"/>
                    <a:lumOff val="50000"/>
                  </a:schemeClr>
                </a:solidFill>
                <a:latin typeface="Verdana"/>
                <a:cs typeface="Verdana"/>
              </a:rPr>
              <a:t>botón Inicio &gt; Centro de seguridad de Windows Defender.</a:t>
            </a:r>
          </a:p>
          <a:p>
            <a:pPr algn="just">
              <a:lnSpc>
                <a:spcPct val="107000"/>
              </a:lnSpc>
              <a:spcAft>
                <a:spcPts val="0"/>
              </a:spcAft>
            </a:pPr>
            <a:endParaRPr lang="es-ES" sz="1100" i="1">
              <a:solidFill>
                <a:schemeClr val="tx1">
                  <a:lumMod val="50000"/>
                  <a:lumOff val="50000"/>
                </a:schemeClr>
              </a:solidFill>
              <a:latin typeface="Verdana"/>
              <a:cs typeface="Verdana"/>
            </a:endParaRPr>
          </a:p>
          <a:p>
            <a:pPr algn="just">
              <a:lnSpc>
                <a:spcPct val="107000"/>
              </a:lnSpc>
              <a:spcAft>
                <a:spcPts val="0"/>
              </a:spcAft>
            </a:pPr>
            <a:r>
              <a:rPr lang="es-ES" sz="1100">
                <a:solidFill>
                  <a:schemeClr val="tx1">
                    <a:lumMod val="50000"/>
                    <a:lumOff val="50000"/>
                  </a:schemeClr>
                </a:solidFill>
                <a:latin typeface="Verdana"/>
                <a:cs typeface="Verdana"/>
              </a:rPr>
              <a:t>Debes saber que, si instalas otro antivirus en tu sistema, el antivirus Windows Defender se deshabilitará de forma automática para que no se produzcan conflictos.</a:t>
            </a:r>
          </a:p>
        </p:txBody>
      </p:sp>
      <p:pic>
        <p:nvPicPr>
          <p:cNvPr id="3074" name="Picture 2">
            <a:extLst>
              <a:ext uri="{FF2B5EF4-FFF2-40B4-BE49-F238E27FC236}">
                <a16:creationId xmlns:a16="http://schemas.microsoft.com/office/drawing/2014/main" xmlns="" id="{1DE0EAB4-C89A-46AB-AA25-A1617D453B1D}"/>
              </a:ext>
            </a:extLst>
          </p:cNvPr>
          <p:cNvPicPr>
            <a:picLocks noChangeAspect="1" noChangeArrowheads="1"/>
          </p:cNvPicPr>
          <p:nvPr/>
        </p:nvPicPr>
        <p:blipFill>
          <a:blip r:embed="rId2"/>
          <a:stretch>
            <a:fillRect/>
          </a:stretch>
        </p:blipFill>
        <p:spPr bwMode="auto">
          <a:xfrm>
            <a:off x="6287174" y="1901185"/>
            <a:ext cx="1831829" cy="15441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xmlns="" id="{60C43177-60AF-4DE6-89DB-8215D525DD2F}"/>
              </a:ext>
            </a:extLst>
          </p:cNvPr>
          <p:cNvPicPr>
            <a:picLocks noChangeAspect="1" noChangeArrowheads="1"/>
          </p:cNvPicPr>
          <p:nvPr/>
        </p:nvPicPr>
        <p:blipFill>
          <a:blip r:embed="rId3"/>
          <a:stretch>
            <a:fillRect/>
          </a:stretch>
        </p:blipFill>
        <p:spPr bwMode="auto">
          <a:xfrm>
            <a:off x="6285340" y="3997494"/>
            <a:ext cx="1838325" cy="11808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a:extLst>
              <a:ext uri="{FF2B5EF4-FFF2-40B4-BE49-F238E27FC236}">
                <a16:creationId xmlns:a16="http://schemas.microsoft.com/office/drawing/2014/main" xmlns="" id="{48598666-9953-4AB6-A1E7-F8CFF0650639}"/>
              </a:ext>
            </a:extLst>
          </p:cNvPr>
          <p:cNvSpPr/>
          <p:nvPr/>
        </p:nvSpPr>
        <p:spPr>
          <a:xfrm>
            <a:off x="6254778" y="3429000"/>
            <a:ext cx="2356709" cy="430887"/>
          </a:xfrm>
          <a:prstGeom prst="rect">
            <a:avLst/>
          </a:prstGeom>
        </p:spPr>
        <p:txBody>
          <a:bodyPr wrap="square">
            <a:spAutoFit/>
          </a:bodyPr>
          <a:lstStyle/>
          <a:p>
            <a:pPr>
              <a:spcAft>
                <a:spcPts val="0"/>
              </a:spcAft>
            </a:pPr>
            <a:r>
              <a:rPr lang="es-ES" sz="1100" i="1">
                <a:solidFill>
                  <a:schemeClr val="tx1">
                    <a:lumMod val="50000"/>
                    <a:lumOff val="50000"/>
                  </a:schemeClr>
                </a:solidFill>
                <a:latin typeface="Verdana"/>
                <a:cs typeface="Verdana"/>
              </a:rPr>
              <a:t>Centro de seguri­dad de Windows Defender.</a:t>
            </a:r>
          </a:p>
        </p:txBody>
      </p:sp>
      <p:sp>
        <p:nvSpPr>
          <p:cNvPr id="15" name="Rectángulo 14">
            <a:extLst>
              <a:ext uri="{FF2B5EF4-FFF2-40B4-BE49-F238E27FC236}">
                <a16:creationId xmlns:a16="http://schemas.microsoft.com/office/drawing/2014/main" xmlns="" id="{E748F6E8-FA83-4545-B0F7-E570FA7F7A79}"/>
              </a:ext>
            </a:extLst>
          </p:cNvPr>
          <p:cNvSpPr/>
          <p:nvPr/>
        </p:nvSpPr>
        <p:spPr>
          <a:xfrm>
            <a:off x="6285339" y="5178488"/>
            <a:ext cx="2176379" cy="444545"/>
          </a:xfrm>
          <a:prstGeom prst="rect">
            <a:avLst/>
          </a:prstGeom>
        </p:spPr>
        <p:txBody>
          <a:bodyPr wrap="square">
            <a:spAutoFit/>
          </a:bodyPr>
          <a:lstStyle/>
          <a:p>
            <a:pPr marR="83820">
              <a:lnSpc>
                <a:spcPct val="109000"/>
              </a:lnSpc>
              <a:spcAft>
                <a:spcPts val="0"/>
              </a:spcAft>
            </a:pPr>
            <a:r>
              <a:rPr lang="es-ES" sz="1100" i="1">
                <a:solidFill>
                  <a:schemeClr val="tx1">
                    <a:lumMod val="50000"/>
                    <a:lumOff val="50000"/>
                  </a:schemeClr>
                </a:solidFill>
                <a:latin typeface="Verdana"/>
                <a:cs typeface="Verdana"/>
              </a:rPr>
              <a:t>Resultado del análisis rápido.</a:t>
            </a:r>
          </a:p>
        </p:txBody>
      </p:sp>
    </p:spTree>
    <p:extLst>
      <p:ext uri="{BB962C8B-B14F-4D97-AF65-F5344CB8AC3E}">
        <p14:creationId xmlns:p14="http://schemas.microsoft.com/office/powerpoint/2010/main" val="24300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2">
            <a:extLst>
              <a:ext uri="{FF2B5EF4-FFF2-40B4-BE49-F238E27FC236}">
                <a16:creationId xmlns:a16="http://schemas.microsoft.com/office/drawing/2014/main" xmlns="" id="{C3ABD319-BBD5-4E5F-B0E0-DF129CFF4678}"/>
              </a:ext>
            </a:extLst>
          </p:cNvPr>
          <p:cNvGrpSpPr/>
          <p:nvPr/>
        </p:nvGrpSpPr>
        <p:grpSpPr>
          <a:xfrm>
            <a:off x="757699" y="1196752"/>
            <a:ext cx="2109036" cy="469634"/>
            <a:chOff x="716373" y="2162909"/>
            <a:chExt cx="2948175" cy="656491"/>
          </a:xfrm>
          <a:solidFill>
            <a:srgbClr val="FF0000"/>
          </a:solidFill>
        </p:grpSpPr>
        <p:sp>
          <p:nvSpPr>
            <p:cNvPr id="3" name="Triángulo isósceles 2">
              <a:extLst>
                <a:ext uri="{FF2B5EF4-FFF2-40B4-BE49-F238E27FC236}">
                  <a16:creationId xmlns:a16="http://schemas.microsoft.com/office/drawing/2014/main" xmlns="" id="{17ED8C9F-CE7F-4B5F-8CE5-CF96F9B4865C}"/>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sp>
          <p:nvSpPr>
            <p:cNvPr id="4" name="Triángulo isósceles 3">
              <a:extLst>
                <a:ext uri="{FF2B5EF4-FFF2-40B4-BE49-F238E27FC236}">
                  <a16:creationId xmlns:a16="http://schemas.microsoft.com/office/drawing/2014/main" xmlns="" id="{9AB53F72-B792-4282-BA1C-A35ECA22C22A}"/>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cxnSp>
          <p:nvCxnSpPr>
            <p:cNvPr id="5" name="Conector recto 4">
              <a:extLst>
                <a:ext uri="{FF2B5EF4-FFF2-40B4-BE49-F238E27FC236}">
                  <a16:creationId xmlns:a16="http://schemas.microsoft.com/office/drawing/2014/main" xmlns="" id="{25F2C56C-65A0-4D4A-AE27-C07B50E0D801}"/>
                </a:ext>
              </a:extLst>
            </p:cNvPr>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13" name="Subtítulo 2">
            <a:extLst>
              <a:ext uri="{FF2B5EF4-FFF2-40B4-BE49-F238E27FC236}">
                <a16:creationId xmlns:a16="http://schemas.microsoft.com/office/drawing/2014/main" xmlns="" id="{B6CC49E7-C69A-4BE7-B0BC-683F8D73F6C3}"/>
              </a:ext>
            </a:extLst>
          </p:cNvPr>
          <p:cNvSpPr txBox="1">
            <a:spLocks/>
          </p:cNvSpPr>
          <p:nvPr/>
        </p:nvSpPr>
        <p:spPr>
          <a:xfrm>
            <a:off x="1290025" y="1279254"/>
            <a:ext cx="4987242" cy="627297"/>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a:t>1. </a:t>
            </a:r>
            <a:r>
              <a:rPr lang="es-ES"/>
              <a:t>Conceptos básicos de la informática</a:t>
            </a:r>
            <a:endParaRPr lang="es-ES" sz="2000"/>
          </a:p>
        </p:txBody>
      </p:sp>
      <p:sp>
        <p:nvSpPr>
          <p:cNvPr id="23" name="Rectangle 7">
            <a:extLst>
              <a:ext uri="{FF2B5EF4-FFF2-40B4-BE49-F238E27FC236}">
                <a16:creationId xmlns:a16="http://schemas.microsoft.com/office/drawing/2014/main" xmlns="" id="{DFFABBE0-D4E1-4A5A-A42E-3D823D1417D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7496" tIns="406272" rIns="279312" bIns="177744" numCol="1" anchor="ctr" anchorCtr="0" compatLnSpc="1">
            <a:prstTxWarp prst="textNoShape">
              <a:avLst/>
            </a:prstTxWarp>
            <a:spAutoFit/>
          </a:bodyPr>
          <a:lstStyle/>
          <a:p>
            <a:endParaRPr lang="es-ES"/>
          </a:p>
        </p:txBody>
      </p:sp>
      <p:sp>
        <p:nvSpPr>
          <p:cNvPr id="24" name="Rectangle 8">
            <a:extLst>
              <a:ext uri="{FF2B5EF4-FFF2-40B4-BE49-F238E27FC236}">
                <a16:creationId xmlns:a16="http://schemas.microsoft.com/office/drawing/2014/main" xmlns="" id="{1CF3E8A3-B5C0-4A86-BD99-C690758F7327}"/>
              </a:ext>
            </a:extLst>
          </p:cNvPr>
          <p:cNvSpPr>
            <a:spLocks noChangeArrowheads="1"/>
          </p:cNvSpPr>
          <p:nvPr/>
        </p:nvSpPr>
        <p:spPr bwMode="auto">
          <a:xfrm>
            <a:off x="757698" y="1989733"/>
            <a:ext cx="4318358" cy="64633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1200">
                <a:solidFill>
                  <a:schemeClr val="tx1">
                    <a:lumMod val="50000"/>
                    <a:lumOff val="50000"/>
                  </a:schemeClr>
                </a:solidFill>
                <a:latin typeface="Verdana"/>
                <a:cs typeface="Verdana"/>
              </a:rPr>
              <a:t>La </a:t>
            </a:r>
            <a:r>
              <a:rPr lang="es-ES" altLang="es-ES" sz="1200" b="1">
                <a:solidFill>
                  <a:schemeClr val="tx1">
                    <a:lumMod val="50000"/>
                    <a:lumOff val="50000"/>
                  </a:schemeClr>
                </a:solidFill>
                <a:latin typeface="Verdana"/>
                <a:cs typeface="Verdana"/>
              </a:rPr>
              <a:t>informática</a:t>
            </a:r>
            <a:r>
              <a:rPr lang="es-ES" altLang="es-ES" sz="1200">
                <a:solidFill>
                  <a:schemeClr val="tx1">
                    <a:lumMod val="50000"/>
                    <a:lumOff val="50000"/>
                  </a:schemeClr>
                </a:solidFill>
                <a:latin typeface="Verdana"/>
                <a:cs typeface="Verdana"/>
              </a:rPr>
              <a:t> se puede definir como la ciencia encargada del estudio y desarrollo del tratamiento automático de la información.</a:t>
            </a:r>
          </a:p>
        </p:txBody>
      </p:sp>
      <p:sp>
        <p:nvSpPr>
          <p:cNvPr id="26" name="Rectángulo 25">
            <a:extLst>
              <a:ext uri="{FF2B5EF4-FFF2-40B4-BE49-F238E27FC236}">
                <a16:creationId xmlns:a16="http://schemas.microsoft.com/office/drawing/2014/main" xmlns="" id="{B0BCD997-9F3E-43EB-9F21-468493E6EDAD}"/>
              </a:ext>
            </a:extLst>
          </p:cNvPr>
          <p:cNvSpPr/>
          <p:nvPr/>
        </p:nvSpPr>
        <p:spPr>
          <a:xfrm>
            <a:off x="757698" y="2955006"/>
            <a:ext cx="4318358" cy="769441"/>
          </a:xfrm>
          <a:prstGeom prst="rect">
            <a:avLst/>
          </a:prstGeom>
        </p:spPr>
        <p:txBody>
          <a:bodyPr wrap="square">
            <a:spAutoFit/>
          </a:bodyPr>
          <a:lstStyle/>
          <a:p>
            <a:pPr lvl="0" algn="just" defTabSz="914400" eaLnBrk="0" fontAlgn="base" hangingPunct="0">
              <a:spcBef>
                <a:spcPct val="0"/>
              </a:spcBef>
              <a:spcAft>
                <a:spcPct val="0"/>
              </a:spcAft>
            </a:pPr>
            <a:r>
              <a:rPr lang="es-ES" altLang="es-ES" sz="1100">
                <a:solidFill>
                  <a:schemeClr val="tx1">
                    <a:lumMod val="50000"/>
                    <a:lumOff val="50000"/>
                  </a:schemeClr>
                </a:solidFill>
                <a:latin typeface="Verdana"/>
                <a:cs typeface="Verdana"/>
              </a:rPr>
              <a:t>Los métodos de codificación de los circuitos electrónicos de un ordenador tienen su origen en el sistema binario, por medio de los dígitos 1 y 0 se puede representar todo tipo de información.</a:t>
            </a:r>
          </a:p>
        </p:txBody>
      </p:sp>
      <p:sp>
        <p:nvSpPr>
          <p:cNvPr id="27" name="Rectángulo 26">
            <a:extLst>
              <a:ext uri="{FF2B5EF4-FFF2-40B4-BE49-F238E27FC236}">
                <a16:creationId xmlns:a16="http://schemas.microsoft.com/office/drawing/2014/main" xmlns="" id="{9EB945E9-B21B-43DF-A6AD-0D9A43A4A4F5}"/>
              </a:ext>
            </a:extLst>
          </p:cNvPr>
          <p:cNvSpPr/>
          <p:nvPr/>
        </p:nvSpPr>
        <p:spPr>
          <a:xfrm>
            <a:off x="755497" y="4043389"/>
            <a:ext cx="4319968" cy="646331"/>
          </a:xfrm>
          <a:prstGeom prst="rect">
            <a:avLst/>
          </a:prstGeom>
          <a:ln>
            <a:solidFill>
              <a:srgbClr val="FF0000"/>
            </a:solidFill>
          </a:ln>
        </p:spPr>
        <p:txBody>
          <a:bodyPr wrap="square">
            <a:spAutoFit/>
          </a:bodyPr>
          <a:lstStyle/>
          <a:p>
            <a:pPr lvl="0" algn="just" defTabSz="914400" eaLnBrk="0" fontAlgn="base" hangingPunct="0">
              <a:spcBef>
                <a:spcPct val="0"/>
              </a:spcBef>
              <a:spcAft>
                <a:spcPct val="0"/>
              </a:spcAft>
            </a:pPr>
            <a:r>
              <a:rPr lang="es-ES" altLang="es-ES" sz="1200">
                <a:solidFill>
                  <a:schemeClr val="tx1">
                    <a:lumMod val="50000"/>
                    <a:lumOff val="50000"/>
                  </a:schemeClr>
                </a:solidFill>
                <a:latin typeface="Verdana"/>
                <a:cs typeface="Verdana"/>
              </a:rPr>
              <a:t>El </a:t>
            </a:r>
            <a:r>
              <a:rPr lang="es-ES" altLang="es-ES" sz="1200" b="1">
                <a:solidFill>
                  <a:schemeClr val="tx1">
                    <a:lumMod val="50000"/>
                    <a:lumOff val="50000"/>
                  </a:schemeClr>
                </a:solidFill>
                <a:latin typeface="Verdana"/>
                <a:cs typeface="Verdana"/>
              </a:rPr>
              <a:t>bit</a:t>
            </a:r>
            <a:r>
              <a:rPr lang="es-ES" altLang="es-ES" sz="1200">
                <a:solidFill>
                  <a:schemeClr val="tx1">
                    <a:lumMod val="50000"/>
                    <a:lumOff val="50000"/>
                  </a:schemeClr>
                </a:solidFill>
                <a:latin typeface="Verdana"/>
                <a:cs typeface="Verdana"/>
              </a:rPr>
              <a:t> es la unidad mínima de información, es decir, una cifra binaria (0 o 1), una posición del circuito (abierto o cerrado).</a:t>
            </a:r>
          </a:p>
        </p:txBody>
      </p:sp>
      <p:grpSp>
        <p:nvGrpSpPr>
          <p:cNvPr id="31" name="Grupo 30">
            <a:extLst>
              <a:ext uri="{FF2B5EF4-FFF2-40B4-BE49-F238E27FC236}">
                <a16:creationId xmlns:a16="http://schemas.microsoft.com/office/drawing/2014/main" xmlns="" id="{B8B31CD6-AF20-4D49-8F29-8D7D4931E914}"/>
              </a:ext>
            </a:extLst>
          </p:cNvPr>
          <p:cNvGrpSpPr/>
          <p:nvPr/>
        </p:nvGrpSpPr>
        <p:grpSpPr>
          <a:xfrm>
            <a:off x="5510845" y="1824756"/>
            <a:ext cx="2281046" cy="4124523"/>
            <a:chOff x="6796523" y="1824757"/>
            <a:chExt cx="2079738" cy="3288030"/>
          </a:xfrm>
        </p:grpSpPr>
        <p:pic>
          <p:nvPicPr>
            <p:cNvPr id="29" name="Imagen 28">
              <a:extLst>
                <a:ext uri="{FF2B5EF4-FFF2-40B4-BE49-F238E27FC236}">
                  <a16:creationId xmlns:a16="http://schemas.microsoft.com/office/drawing/2014/main" xmlns="" id="{7BB84B3E-13F9-4F83-A930-3805890771BB}"/>
                </a:ext>
              </a:extLst>
            </p:cNvPr>
            <p:cNvPicPr>
              <a:picLocks noChangeAspect="1"/>
            </p:cNvPicPr>
            <p:nvPr/>
          </p:nvPicPr>
          <p:blipFill>
            <a:blip r:embed="rId2"/>
            <a:stretch>
              <a:fillRect/>
            </a:stretch>
          </p:blipFill>
          <p:spPr>
            <a:xfrm>
              <a:off x="6809594" y="1824757"/>
              <a:ext cx="2066667" cy="2857143"/>
            </a:xfrm>
            <a:prstGeom prst="rect">
              <a:avLst/>
            </a:prstGeom>
          </p:spPr>
        </p:pic>
        <p:sp>
          <p:nvSpPr>
            <p:cNvPr id="30" name="Rectángulo 29">
              <a:extLst>
                <a:ext uri="{FF2B5EF4-FFF2-40B4-BE49-F238E27FC236}">
                  <a16:creationId xmlns:a16="http://schemas.microsoft.com/office/drawing/2014/main" xmlns="" id="{41CD705D-D332-45A2-8EF3-22D288B1A4F7}"/>
                </a:ext>
              </a:extLst>
            </p:cNvPr>
            <p:cNvSpPr/>
            <p:nvPr/>
          </p:nvSpPr>
          <p:spPr>
            <a:xfrm>
              <a:off x="6796523" y="4681900"/>
              <a:ext cx="2066666" cy="430887"/>
            </a:xfrm>
            <a:prstGeom prst="rect">
              <a:avLst/>
            </a:prstGeom>
          </p:spPr>
          <p:txBody>
            <a:bodyPr wrap="square">
              <a:spAutoFit/>
            </a:bodyPr>
            <a:lstStyle/>
            <a:p>
              <a:r>
                <a:rPr lang="es-ES" sz="1100" i="1">
                  <a:solidFill>
                    <a:schemeClr val="tx1">
                      <a:lumMod val="50000"/>
                      <a:lumOff val="50000"/>
                    </a:schemeClr>
                  </a:solidFill>
                  <a:latin typeface="Verdana"/>
                  <a:cs typeface="Verdana"/>
                </a:rPr>
                <a:t>Unidades de medida de almacenamiento.</a:t>
              </a:r>
            </a:p>
          </p:txBody>
        </p:sp>
      </p:grpSp>
      <p:sp>
        <p:nvSpPr>
          <p:cNvPr id="6" name="Rectángulo 5">
            <a:extLst>
              <a:ext uri="{FF2B5EF4-FFF2-40B4-BE49-F238E27FC236}">
                <a16:creationId xmlns:a16="http://schemas.microsoft.com/office/drawing/2014/main" xmlns="" id="{440C974B-21AA-4C1E-9871-67D678A9A9CA}"/>
              </a:ext>
            </a:extLst>
          </p:cNvPr>
          <p:cNvSpPr/>
          <p:nvPr/>
        </p:nvSpPr>
        <p:spPr>
          <a:xfrm>
            <a:off x="755496" y="5008662"/>
            <a:ext cx="4382214" cy="400110"/>
          </a:xfrm>
          <a:prstGeom prst="rect">
            <a:avLst/>
          </a:prstGeom>
        </p:spPr>
        <p:txBody>
          <a:bodyPr wrap="square">
            <a:spAutoFit/>
          </a:bodyPr>
          <a:lstStyle/>
          <a:p>
            <a:pPr algn="just">
              <a:lnSpc>
                <a:spcPts val="1200"/>
              </a:lnSpc>
              <a:spcAft>
                <a:spcPts val="0"/>
              </a:spcAft>
            </a:pPr>
            <a:r>
              <a:rPr lang="es-ES" sz="1100">
                <a:solidFill>
                  <a:schemeClr val="tx1">
                    <a:lumMod val="50000"/>
                    <a:lumOff val="50000"/>
                  </a:schemeClr>
                </a:solidFill>
                <a:latin typeface="Verdana"/>
                <a:cs typeface="Verdana"/>
              </a:rPr>
              <a:t>En la siguiente Tabla se muestran las unidades de medida de almacenamiento en el mundo digital:</a:t>
            </a:r>
          </a:p>
        </p:txBody>
      </p:sp>
    </p:spTree>
    <p:extLst>
      <p:ext uri="{BB962C8B-B14F-4D97-AF65-F5344CB8AC3E}">
        <p14:creationId xmlns:p14="http://schemas.microsoft.com/office/powerpoint/2010/main" val="10941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E961830F-63C1-4738-9B2B-CDD649D4BF2F}"/>
              </a:ext>
            </a:extLst>
          </p:cNvPr>
          <p:cNvGrpSpPr/>
          <p:nvPr/>
        </p:nvGrpSpPr>
        <p:grpSpPr>
          <a:xfrm>
            <a:off x="827584" y="4005064"/>
            <a:ext cx="5660368" cy="367956"/>
            <a:chOff x="795850" y="3770055"/>
            <a:chExt cx="5660368" cy="367956"/>
          </a:xfrm>
        </p:grpSpPr>
        <p:grpSp>
          <p:nvGrpSpPr>
            <p:cNvPr id="3" name="Agrupar 16">
              <a:extLst>
                <a:ext uri="{FF2B5EF4-FFF2-40B4-BE49-F238E27FC236}">
                  <a16:creationId xmlns:a16="http://schemas.microsoft.com/office/drawing/2014/main" xmlns="" id="{28963795-D6E5-4E8E-A718-9C9FD4D5540D}"/>
                </a:ext>
              </a:extLst>
            </p:cNvPr>
            <p:cNvGrpSpPr/>
            <p:nvPr/>
          </p:nvGrpSpPr>
          <p:grpSpPr>
            <a:xfrm>
              <a:off x="795850" y="3856286"/>
              <a:ext cx="1262552" cy="281725"/>
              <a:chOff x="716373" y="2162909"/>
              <a:chExt cx="2942067" cy="656491"/>
            </a:xfrm>
          </p:grpSpPr>
          <p:sp>
            <p:nvSpPr>
              <p:cNvPr id="5" name="Triángulo isósceles 4">
                <a:extLst>
                  <a:ext uri="{FF2B5EF4-FFF2-40B4-BE49-F238E27FC236}">
                    <a16:creationId xmlns:a16="http://schemas.microsoft.com/office/drawing/2014/main" xmlns="" id="{88FE048B-208D-4A82-A847-FE6F1FB1120F}"/>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sp>
            <p:nvSpPr>
              <p:cNvPr id="6" name="Triángulo isósceles 5">
                <a:extLst>
                  <a:ext uri="{FF2B5EF4-FFF2-40B4-BE49-F238E27FC236}">
                    <a16:creationId xmlns:a16="http://schemas.microsoft.com/office/drawing/2014/main" xmlns="" id="{EBE63946-37D6-4E7D-88A1-363BCA845147}"/>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cxnSp>
            <p:nvCxnSpPr>
              <p:cNvPr id="7" name="Conector recto 6">
                <a:extLst>
                  <a:ext uri="{FF2B5EF4-FFF2-40B4-BE49-F238E27FC236}">
                    <a16:creationId xmlns:a16="http://schemas.microsoft.com/office/drawing/2014/main" xmlns="" id="{78B90716-8B86-4446-A42A-3282959117E4}"/>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4" name="Rectángulo 3">
              <a:extLst>
                <a:ext uri="{FF2B5EF4-FFF2-40B4-BE49-F238E27FC236}">
                  <a16:creationId xmlns:a16="http://schemas.microsoft.com/office/drawing/2014/main" xmlns="" id="{C3C24C92-4667-45A6-A37D-DDE15663359A}"/>
                </a:ext>
              </a:extLst>
            </p:cNvPr>
            <p:cNvSpPr/>
            <p:nvPr/>
          </p:nvSpPr>
          <p:spPr>
            <a:xfrm>
              <a:off x="1077032" y="3770055"/>
              <a:ext cx="5379186" cy="353302"/>
            </a:xfrm>
            <a:prstGeom prst="rect">
              <a:avLst/>
            </a:prstGeom>
          </p:spPr>
          <p:txBody>
            <a:bodyPr wrap="square">
              <a:spAutoFit/>
            </a:bodyPr>
            <a:lstStyle/>
            <a:p>
              <a:pPr lvl="0" defTabSz="914400" eaLnBrk="0" fontAlgn="base" hangingPunct="0">
                <a:lnSpc>
                  <a:spcPct val="112000"/>
                </a:lnSpc>
                <a:spcBef>
                  <a:spcPct val="0"/>
                </a:spcBef>
                <a:spcAft>
                  <a:spcPts val="800"/>
                </a:spcAft>
              </a:pPr>
              <a:r>
                <a:rPr lang="es-ES" altLang="es-ES" sz="1600">
                  <a:solidFill>
                    <a:schemeClr val="tx1">
                      <a:tint val="75000"/>
                    </a:schemeClr>
                  </a:solidFill>
                </a:rPr>
                <a:t>1.2. Sistema operativo </a:t>
              </a:r>
            </a:p>
          </p:txBody>
        </p:sp>
      </p:grpSp>
      <p:sp>
        <p:nvSpPr>
          <p:cNvPr id="8" name="Rectángulo 7">
            <a:extLst>
              <a:ext uri="{FF2B5EF4-FFF2-40B4-BE49-F238E27FC236}">
                <a16:creationId xmlns:a16="http://schemas.microsoft.com/office/drawing/2014/main" xmlns="" id="{42C42AB9-8FFB-43E3-9B9A-5D1808148334}"/>
              </a:ext>
            </a:extLst>
          </p:cNvPr>
          <p:cNvSpPr/>
          <p:nvPr/>
        </p:nvSpPr>
        <p:spPr>
          <a:xfrm>
            <a:off x="827584" y="5185265"/>
            <a:ext cx="4968552" cy="1376339"/>
          </a:xfrm>
          <a:prstGeom prst="rect">
            <a:avLst/>
          </a:prstGeom>
        </p:spPr>
        <p:txBody>
          <a:bodyPr wrap="square">
            <a:spAutoFit/>
          </a:bodyPr>
          <a:lstStyle/>
          <a:p>
            <a:pPr>
              <a:lnSpc>
                <a:spcPts val="1100"/>
              </a:lnSpc>
              <a:spcBef>
                <a:spcPts val="5"/>
              </a:spcBef>
              <a:spcAft>
                <a:spcPts val="1200"/>
              </a:spcAft>
            </a:pPr>
            <a:r>
              <a:rPr lang="es-ES" sz="1100">
                <a:solidFill>
                  <a:schemeClr val="tx1">
                    <a:lumMod val="50000"/>
                    <a:lumOff val="50000"/>
                  </a:schemeClr>
                </a:solidFill>
                <a:latin typeface="Verdana"/>
                <a:cs typeface="Verdana"/>
              </a:rPr>
              <a:t> Las principales funciones de un sistema operativo son:</a:t>
            </a:r>
          </a:p>
          <a:p>
            <a:pPr marL="126365">
              <a:lnSpc>
                <a:spcPct val="107000"/>
              </a:lnSpc>
              <a:spcBef>
                <a:spcPts val="415"/>
              </a:spcBef>
              <a:spcAft>
                <a:spcPts val="1200"/>
              </a:spcAft>
            </a:pPr>
            <a:r>
              <a:rPr lang="es-ES" sz="1100">
                <a:solidFill>
                  <a:schemeClr val="tx1">
                    <a:lumMod val="50000"/>
                    <a:lumOff val="50000"/>
                  </a:schemeClr>
                </a:solidFill>
                <a:latin typeface="Verdana"/>
                <a:cs typeface="Verdana"/>
              </a:rPr>
              <a:t>•  Gestionar el </a:t>
            </a:r>
            <a:r>
              <a:rPr lang="es-ES" sz="1100" i="1">
                <a:solidFill>
                  <a:schemeClr val="tx1">
                    <a:lumMod val="50000"/>
                    <a:lumOff val="50000"/>
                  </a:schemeClr>
                </a:solidFill>
                <a:latin typeface="Verdana"/>
                <a:cs typeface="Verdana"/>
              </a:rPr>
              <a:t>hardware,</a:t>
            </a:r>
            <a:r>
              <a:rPr lang="es-ES" sz="1100">
                <a:solidFill>
                  <a:schemeClr val="tx1">
                    <a:lumMod val="50000"/>
                    <a:lumOff val="50000"/>
                  </a:schemeClr>
                </a:solidFill>
                <a:latin typeface="Verdana"/>
                <a:cs typeface="Verdana"/>
              </a:rPr>
              <a:t> los procesos y la memoria.</a:t>
            </a:r>
          </a:p>
          <a:p>
            <a:pPr marL="126365">
              <a:lnSpc>
                <a:spcPct val="107000"/>
              </a:lnSpc>
              <a:spcBef>
                <a:spcPts val="415"/>
              </a:spcBef>
              <a:spcAft>
                <a:spcPts val="1200"/>
              </a:spcAft>
            </a:pPr>
            <a:r>
              <a:rPr lang="es-ES" sz="1100">
                <a:solidFill>
                  <a:schemeClr val="tx1">
                    <a:lumMod val="50000"/>
                    <a:lumOff val="50000"/>
                  </a:schemeClr>
                </a:solidFill>
                <a:latin typeface="Verdana"/>
                <a:cs typeface="Verdana"/>
              </a:rPr>
              <a:t>•  Proveer una interfaz gráfica al usuario y gestionar el </a:t>
            </a:r>
            <a:r>
              <a:rPr lang="es-ES" sz="1100" i="1">
                <a:solidFill>
                  <a:schemeClr val="tx1">
                    <a:lumMod val="50000"/>
                    <a:lumOff val="50000"/>
                  </a:schemeClr>
                </a:solidFill>
                <a:latin typeface="Verdana"/>
                <a:cs typeface="Verdana"/>
              </a:rPr>
              <a:t>software.</a:t>
            </a:r>
          </a:p>
          <a:p>
            <a:pPr marL="126365">
              <a:lnSpc>
                <a:spcPct val="107000"/>
              </a:lnSpc>
              <a:spcBef>
                <a:spcPts val="415"/>
              </a:spcBef>
              <a:spcAft>
                <a:spcPts val="1200"/>
              </a:spcAft>
            </a:pPr>
            <a:r>
              <a:rPr lang="es-ES" sz="1100">
                <a:solidFill>
                  <a:schemeClr val="tx1">
                    <a:lumMod val="50000"/>
                    <a:lumOff val="50000"/>
                  </a:schemeClr>
                </a:solidFill>
                <a:latin typeface="Verdana"/>
                <a:cs typeface="Verdana"/>
              </a:rPr>
              <a:t>•  Gestionar los periféricos, los archivos y los permisos.</a:t>
            </a:r>
          </a:p>
        </p:txBody>
      </p:sp>
      <p:sp>
        <p:nvSpPr>
          <p:cNvPr id="9" name="Rectángulo 8">
            <a:extLst>
              <a:ext uri="{FF2B5EF4-FFF2-40B4-BE49-F238E27FC236}">
                <a16:creationId xmlns:a16="http://schemas.microsoft.com/office/drawing/2014/main" xmlns="" id="{E776E14D-E90C-4AAC-8F5F-1F885423679A}"/>
              </a:ext>
            </a:extLst>
          </p:cNvPr>
          <p:cNvSpPr/>
          <p:nvPr/>
        </p:nvSpPr>
        <p:spPr>
          <a:xfrm>
            <a:off x="827584" y="4448650"/>
            <a:ext cx="7962433" cy="646331"/>
          </a:xfrm>
          <a:prstGeom prst="rect">
            <a:avLst/>
          </a:prstGeom>
          <a:ln>
            <a:solidFill>
              <a:srgbClr val="FF0000"/>
            </a:solidFill>
          </a:ln>
        </p:spPr>
        <p:txBody>
          <a:bodyPr wrap="square" rIns="0">
            <a:spAutoFit/>
          </a:bodyPr>
          <a:lstStyle/>
          <a:p>
            <a:pPr marR="196215" algn="just">
              <a:spcAft>
                <a:spcPts val="0"/>
              </a:spcAft>
            </a:pPr>
            <a:r>
              <a:rPr lang="es-ES" sz="1200">
                <a:solidFill>
                  <a:schemeClr val="tx1">
                    <a:lumMod val="50000"/>
                    <a:lumOff val="50000"/>
                  </a:schemeClr>
                </a:solidFill>
                <a:latin typeface="Verdana"/>
                <a:cs typeface="Verdana"/>
              </a:rPr>
              <a:t>El </a:t>
            </a:r>
            <a:r>
              <a:rPr lang="es-ES" sz="1200" b="1">
                <a:solidFill>
                  <a:schemeClr val="tx1">
                    <a:lumMod val="50000"/>
                    <a:lumOff val="50000"/>
                  </a:schemeClr>
                </a:solidFill>
                <a:latin typeface="Verdana"/>
                <a:cs typeface="Verdana"/>
              </a:rPr>
              <a:t>sistema operativo </a:t>
            </a:r>
            <a:r>
              <a:rPr lang="es-ES" sz="1200">
                <a:solidFill>
                  <a:schemeClr val="tx1">
                    <a:lumMod val="50000"/>
                    <a:lumOff val="50000"/>
                  </a:schemeClr>
                </a:solidFill>
                <a:latin typeface="Verdana"/>
                <a:cs typeface="Verdana"/>
              </a:rPr>
              <a:t>es un </a:t>
            </a:r>
            <a:r>
              <a:rPr lang="es-ES" sz="1200" i="1">
                <a:solidFill>
                  <a:schemeClr val="tx1">
                    <a:lumMod val="50000"/>
                    <a:lumOff val="50000"/>
                  </a:schemeClr>
                </a:solidFill>
                <a:latin typeface="Verdana"/>
                <a:cs typeface="Verdana"/>
              </a:rPr>
              <a:t>software básico, </a:t>
            </a:r>
            <a:r>
              <a:rPr lang="es-ES" sz="1200">
                <a:solidFill>
                  <a:schemeClr val="tx1">
                    <a:lumMod val="50000"/>
                    <a:lumOff val="50000"/>
                  </a:schemeClr>
                </a:solidFill>
                <a:latin typeface="Verdana"/>
                <a:cs typeface="Verdana"/>
              </a:rPr>
              <a:t>es decir, el conjunto de programas imprescindibles para el funcionamiento del sistema, diseñado para que cualquier usuario pueda interactuar con el ordenador.</a:t>
            </a:r>
          </a:p>
        </p:txBody>
      </p:sp>
      <p:grpSp>
        <p:nvGrpSpPr>
          <p:cNvPr id="10" name="Grupo 9">
            <a:extLst>
              <a:ext uri="{FF2B5EF4-FFF2-40B4-BE49-F238E27FC236}">
                <a16:creationId xmlns:a16="http://schemas.microsoft.com/office/drawing/2014/main" xmlns="" id="{0B0664EC-6E81-42F8-BFA6-563A7565E559}"/>
              </a:ext>
            </a:extLst>
          </p:cNvPr>
          <p:cNvGrpSpPr/>
          <p:nvPr/>
        </p:nvGrpSpPr>
        <p:grpSpPr>
          <a:xfrm>
            <a:off x="827584" y="1279334"/>
            <a:ext cx="5660368" cy="367956"/>
            <a:chOff x="795850" y="3770055"/>
            <a:chExt cx="5660368" cy="367956"/>
          </a:xfrm>
        </p:grpSpPr>
        <p:grpSp>
          <p:nvGrpSpPr>
            <p:cNvPr id="11" name="Agrupar 16">
              <a:extLst>
                <a:ext uri="{FF2B5EF4-FFF2-40B4-BE49-F238E27FC236}">
                  <a16:creationId xmlns:a16="http://schemas.microsoft.com/office/drawing/2014/main" xmlns="" id="{F2BB41D2-AF74-41EE-B703-9C381A24EEA0}"/>
                </a:ext>
              </a:extLst>
            </p:cNvPr>
            <p:cNvGrpSpPr/>
            <p:nvPr/>
          </p:nvGrpSpPr>
          <p:grpSpPr>
            <a:xfrm>
              <a:off x="795850" y="3856286"/>
              <a:ext cx="1262552" cy="281725"/>
              <a:chOff x="716373" y="2162909"/>
              <a:chExt cx="2942067" cy="656491"/>
            </a:xfrm>
          </p:grpSpPr>
          <p:sp>
            <p:nvSpPr>
              <p:cNvPr id="13" name="Triángulo isósceles 12">
                <a:extLst>
                  <a:ext uri="{FF2B5EF4-FFF2-40B4-BE49-F238E27FC236}">
                    <a16:creationId xmlns:a16="http://schemas.microsoft.com/office/drawing/2014/main" xmlns="" id="{CC52B5C6-DBCC-404C-9121-52412B9EC4E8}"/>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sp>
            <p:nvSpPr>
              <p:cNvPr id="14" name="Triángulo isósceles 13">
                <a:extLst>
                  <a:ext uri="{FF2B5EF4-FFF2-40B4-BE49-F238E27FC236}">
                    <a16:creationId xmlns:a16="http://schemas.microsoft.com/office/drawing/2014/main" xmlns="" id="{D2E3FE4F-526D-48B0-84E2-C1FC22BAC2EE}"/>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cxnSp>
            <p:nvCxnSpPr>
              <p:cNvPr id="15" name="Conector recto 14">
                <a:extLst>
                  <a:ext uri="{FF2B5EF4-FFF2-40B4-BE49-F238E27FC236}">
                    <a16:creationId xmlns:a16="http://schemas.microsoft.com/office/drawing/2014/main" xmlns="" id="{4D6C6B82-8E71-43AF-8F01-C290E6C0FE3E}"/>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12" name="Rectángulo 11">
              <a:extLst>
                <a:ext uri="{FF2B5EF4-FFF2-40B4-BE49-F238E27FC236}">
                  <a16:creationId xmlns:a16="http://schemas.microsoft.com/office/drawing/2014/main" xmlns="" id="{0C3BAB09-3757-4B4D-9B1E-2304C552C85A}"/>
                </a:ext>
              </a:extLst>
            </p:cNvPr>
            <p:cNvSpPr/>
            <p:nvPr/>
          </p:nvSpPr>
          <p:spPr>
            <a:xfrm>
              <a:off x="1077032" y="3770055"/>
              <a:ext cx="5379186" cy="353302"/>
            </a:xfrm>
            <a:prstGeom prst="rect">
              <a:avLst/>
            </a:prstGeom>
          </p:spPr>
          <p:txBody>
            <a:bodyPr wrap="square">
              <a:spAutoFit/>
            </a:bodyPr>
            <a:lstStyle/>
            <a:p>
              <a:pPr lvl="0" defTabSz="914400" eaLnBrk="0" fontAlgn="base" hangingPunct="0">
                <a:lnSpc>
                  <a:spcPct val="112000"/>
                </a:lnSpc>
                <a:spcBef>
                  <a:spcPct val="0"/>
                </a:spcBef>
                <a:spcAft>
                  <a:spcPts val="800"/>
                </a:spcAft>
              </a:pPr>
              <a:r>
                <a:rPr lang="es-ES" altLang="es-ES" sz="1600">
                  <a:solidFill>
                    <a:schemeClr val="tx1">
                      <a:tint val="75000"/>
                    </a:schemeClr>
                  </a:solidFill>
                </a:rPr>
                <a:t>1.1. Hardware y software</a:t>
              </a:r>
            </a:p>
          </p:txBody>
        </p:sp>
      </p:grpSp>
      <p:sp>
        <p:nvSpPr>
          <p:cNvPr id="16" name="Rectángulo 15">
            <a:extLst>
              <a:ext uri="{FF2B5EF4-FFF2-40B4-BE49-F238E27FC236}">
                <a16:creationId xmlns:a16="http://schemas.microsoft.com/office/drawing/2014/main" xmlns="" id="{397AC43B-7C0E-4BFF-86E8-998544CB7792}"/>
              </a:ext>
            </a:extLst>
          </p:cNvPr>
          <p:cNvSpPr/>
          <p:nvPr/>
        </p:nvSpPr>
        <p:spPr>
          <a:xfrm>
            <a:off x="827584" y="1813203"/>
            <a:ext cx="5128173" cy="646331"/>
          </a:xfrm>
          <a:prstGeom prst="rect">
            <a:avLst/>
          </a:prstGeom>
          <a:ln>
            <a:solidFill>
              <a:srgbClr val="FF0000"/>
            </a:solidFill>
          </a:ln>
        </p:spPr>
        <p:txBody>
          <a:bodyPr wrap="square">
            <a:spAutoFit/>
          </a:bodyPr>
          <a:lstStyle/>
          <a:p>
            <a:pPr algn="just" defTabSz="914400" eaLnBrk="0" fontAlgn="base" hangingPunct="0">
              <a:spcBef>
                <a:spcPct val="0"/>
              </a:spcBef>
              <a:spcAft>
                <a:spcPct val="0"/>
              </a:spcAft>
            </a:pPr>
            <a:r>
              <a:rPr lang="es-ES" sz="1200">
                <a:solidFill>
                  <a:schemeClr val="tx1">
                    <a:lumMod val="50000"/>
                    <a:lumOff val="50000"/>
                  </a:schemeClr>
                </a:solidFill>
                <a:latin typeface="Verdana"/>
                <a:cs typeface="Verdana"/>
              </a:rPr>
              <a:t>El </a:t>
            </a:r>
            <a:r>
              <a:rPr lang="es-ES" sz="1200" b="1">
                <a:solidFill>
                  <a:schemeClr val="tx1">
                    <a:lumMod val="50000"/>
                    <a:lumOff val="50000"/>
                  </a:schemeClr>
                </a:solidFill>
                <a:latin typeface="Verdana"/>
                <a:cs typeface="Verdana"/>
              </a:rPr>
              <a:t>hardware</a:t>
            </a:r>
            <a:r>
              <a:rPr lang="es-ES" sz="1200">
                <a:solidFill>
                  <a:schemeClr val="tx1">
                    <a:lumMod val="50000"/>
                    <a:lumOff val="50000"/>
                  </a:schemeClr>
                </a:solidFill>
                <a:latin typeface="Verdana"/>
                <a:cs typeface="Verdana"/>
              </a:rPr>
              <a:t> es la estructura física de un sistema informático, es decir, los elementos mecánicos y electrónicos que lo componen.</a:t>
            </a:r>
          </a:p>
        </p:txBody>
      </p:sp>
      <p:sp>
        <p:nvSpPr>
          <p:cNvPr id="17" name="Rectángulo 16">
            <a:extLst>
              <a:ext uri="{FF2B5EF4-FFF2-40B4-BE49-F238E27FC236}">
                <a16:creationId xmlns:a16="http://schemas.microsoft.com/office/drawing/2014/main" xmlns="" id="{7FE8C7A1-07ED-4181-AD6F-FB936DBAD2E3}"/>
              </a:ext>
            </a:extLst>
          </p:cNvPr>
          <p:cNvSpPr/>
          <p:nvPr/>
        </p:nvSpPr>
        <p:spPr>
          <a:xfrm>
            <a:off x="827584" y="2564904"/>
            <a:ext cx="5112567" cy="461665"/>
          </a:xfrm>
          <a:prstGeom prst="rect">
            <a:avLst/>
          </a:prstGeom>
          <a:ln>
            <a:solidFill>
              <a:srgbClr val="FF0000"/>
            </a:solidFill>
          </a:ln>
        </p:spPr>
        <p:txBody>
          <a:bodyPr wrap="square">
            <a:spAutoFit/>
          </a:bodyPr>
          <a:lstStyle/>
          <a:p>
            <a:pPr algn="just" defTabSz="914400" eaLnBrk="0" fontAlgn="base" hangingPunct="0">
              <a:spcBef>
                <a:spcPct val="0"/>
              </a:spcBef>
              <a:spcAft>
                <a:spcPct val="0"/>
              </a:spcAft>
            </a:pPr>
            <a:r>
              <a:rPr lang="es-ES" sz="1200">
                <a:solidFill>
                  <a:schemeClr val="tx1">
                    <a:lumMod val="50000"/>
                    <a:lumOff val="50000"/>
                  </a:schemeClr>
                </a:solidFill>
                <a:latin typeface="Verdana"/>
                <a:cs typeface="Verdana"/>
              </a:rPr>
              <a:t>El </a:t>
            </a:r>
            <a:r>
              <a:rPr lang="es-ES" sz="1200" b="1">
                <a:solidFill>
                  <a:schemeClr val="tx1">
                    <a:lumMod val="50000"/>
                    <a:lumOff val="50000"/>
                  </a:schemeClr>
                </a:solidFill>
                <a:latin typeface="Verdana"/>
                <a:cs typeface="Verdana"/>
              </a:rPr>
              <a:t>software</a:t>
            </a:r>
            <a:r>
              <a:rPr lang="es-ES" sz="1200">
                <a:solidFill>
                  <a:schemeClr val="tx1">
                    <a:lumMod val="50000"/>
                    <a:lumOff val="50000"/>
                  </a:schemeClr>
                </a:solidFill>
                <a:latin typeface="Verdana"/>
                <a:cs typeface="Verdana"/>
              </a:rPr>
              <a:t> es la parte intangible del ordenador, es decir, el elemento lógico, el conjunto de aplicaciones y programas.</a:t>
            </a:r>
          </a:p>
        </p:txBody>
      </p:sp>
      <p:pic>
        <p:nvPicPr>
          <p:cNvPr id="22" name="Picture 10">
            <a:extLst>
              <a:ext uri="{FF2B5EF4-FFF2-40B4-BE49-F238E27FC236}">
                <a16:creationId xmlns:a16="http://schemas.microsoft.com/office/drawing/2014/main" xmlns="" id="{85B7C0FE-9F51-4C03-81A5-53197B961760}"/>
              </a:ext>
            </a:extLst>
          </p:cNvPr>
          <p:cNvPicPr>
            <a:picLocks noChangeAspect="1" noChangeArrowheads="1"/>
          </p:cNvPicPr>
          <p:nvPr/>
        </p:nvPicPr>
        <p:blipFill>
          <a:blip r:embed="rId2"/>
          <a:stretch>
            <a:fillRect/>
          </a:stretch>
        </p:blipFill>
        <p:spPr bwMode="auto">
          <a:xfrm>
            <a:off x="6143494" y="1440167"/>
            <a:ext cx="2781303" cy="14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ángulo 22">
            <a:extLst>
              <a:ext uri="{FF2B5EF4-FFF2-40B4-BE49-F238E27FC236}">
                <a16:creationId xmlns:a16="http://schemas.microsoft.com/office/drawing/2014/main" xmlns="" id="{E6E0092C-F911-4066-9A0C-76A2B3DCC44E}"/>
              </a:ext>
            </a:extLst>
          </p:cNvPr>
          <p:cNvSpPr/>
          <p:nvPr/>
        </p:nvSpPr>
        <p:spPr>
          <a:xfrm>
            <a:off x="7114177" y="2902676"/>
            <a:ext cx="839936" cy="224273"/>
          </a:xfrm>
          <a:prstGeom prst="rect">
            <a:avLst/>
          </a:prstGeom>
        </p:spPr>
        <p:txBody>
          <a:bodyPr wrap="none">
            <a:spAutoFit/>
          </a:bodyPr>
          <a:lstStyle/>
          <a:p>
            <a:r>
              <a:rPr lang="es-ES" sz="1100" i="1">
                <a:solidFill>
                  <a:schemeClr val="tx1">
                    <a:lumMod val="50000"/>
                    <a:lumOff val="50000"/>
                  </a:schemeClr>
                </a:solidFill>
                <a:latin typeface="Verdana"/>
                <a:cs typeface="Verdana"/>
              </a:rPr>
              <a:t>Placa base.</a:t>
            </a:r>
          </a:p>
        </p:txBody>
      </p:sp>
      <p:sp>
        <p:nvSpPr>
          <p:cNvPr id="25" name="Rectángulo 24">
            <a:extLst>
              <a:ext uri="{FF2B5EF4-FFF2-40B4-BE49-F238E27FC236}">
                <a16:creationId xmlns:a16="http://schemas.microsoft.com/office/drawing/2014/main" xmlns="" id="{F5EB85BF-2E7E-4E59-86CB-6FED66BCD1AA}"/>
              </a:ext>
            </a:extLst>
          </p:cNvPr>
          <p:cNvSpPr/>
          <p:nvPr/>
        </p:nvSpPr>
        <p:spPr>
          <a:xfrm>
            <a:off x="720081" y="3319429"/>
            <a:ext cx="8069936" cy="430887"/>
          </a:xfrm>
          <a:prstGeom prst="rect">
            <a:avLst/>
          </a:prstGeom>
        </p:spPr>
        <p:txBody>
          <a:bodyPr wrap="square">
            <a:spAutoFit/>
          </a:bodyPr>
          <a:lstStyle/>
          <a:p>
            <a:pPr marL="72390" algn="just">
              <a:spcAft>
                <a:spcPts val="0"/>
              </a:spcAft>
            </a:pPr>
            <a:r>
              <a:rPr lang="es-ES" sz="1100">
                <a:solidFill>
                  <a:schemeClr val="tx1">
                    <a:lumMod val="50000"/>
                    <a:lumOff val="50000"/>
                  </a:schemeClr>
                </a:solidFill>
                <a:latin typeface="Verdana"/>
                <a:cs typeface="Verdana"/>
              </a:rPr>
              <a:t>Una </a:t>
            </a:r>
            <a:r>
              <a:rPr lang="es-ES" sz="1100" b="1">
                <a:solidFill>
                  <a:schemeClr val="tx1">
                    <a:lumMod val="50000"/>
                    <a:lumOff val="50000"/>
                  </a:schemeClr>
                </a:solidFill>
                <a:latin typeface="Verdana"/>
                <a:cs typeface="Verdana"/>
              </a:rPr>
              <a:t>licencia de software </a:t>
            </a:r>
            <a:r>
              <a:rPr lang="es-ES" sz="1100">
                <a:solidFill>
                  <a:schemeClr val="tx1">
                    <a:lumMod val="50000"/>
                    <a:lumOff val="50000"/>
                  </a:schemeClr>
                </a:solidFill>
                <a:latin typeface="Verdana"/>
                <a:cs typeface="Verdana"/>
              </a:rPr>
              <a:t>es el permiso que concede el autor de un programa para que los usuarios puedan usarlo, fijando el precio y las restricciones que crea oportunas.</a:t>
            </a:r>
          </a:p>
        </p:txBody>
      </p:sp>
    </p:spTree>
    <p:extLst>
      <p:ext uri="{BB962C8B-B14F-4D97-AF65-F5344CB8AC3E}">
        <p14:creationId xmlns:p14="http://schemas.microsoft.com/office/powerpoint/2010/main" val="100162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xmlns="" id="{AF349049-5E7D-46D6-9008-1B73A60F331B}"/>
              </a:ext>
            </a:extLst>
          </p:cNvPr>
          <p:cNvGrpSpPr/>
          <p:nvPr/>
        </p:nvGrpSpPr>
        <p:grpSpPr>
          <a:xfrm>
            <a:off x="757699" y="1196752"/>
            <a:ext cx="5519568" cy="469634"/>
            <a:chOff x="757699" y="1196752"/>
            <a:chExt cx="5519568" cy="469634"/>
          </a:xfrm>
        </p:grpSpPr>
        <p:grpSp>
          <p:nvGrpSpPr>
            <p:cNvPr id="2" name="Agrupar 12">
              <a:extLst>
                <a:ext uri="{FF2B5EF4-FFF2-40B4-BE49-F238E27FC236}">
                  <a16:creationId xmlns:a16="http://schemas.microsoft.com/office/drawing/2014/main" xmlns="" id="{AD88811E-13EA-4250-8DE8-9BF32980E8BB}"/>
                </a:ext>
              </a:extLst>
            </p:cNvPr>
            <p:cNvGrpSpPr/>
            <p:nvPr/>
          </p:nvGrpSpPr>
          <p:grpSpPr>
            <a:xfrm>
              <a:off x="757699" y="1196752"/>
              <a:ext cx="2109036" cy="469634"/>
              <a:chOff x="716373" y="2162909"/>
              <a:chExt cx="2948175" cy="656491"/>
            </a:xfrm>
            <a:solidFill>
              <a:srgbClr val="FF0000"/>
            </a:solidFill>
          </p:grpSpPr>
          <p:sp>
            <p:nvSpPr>
              <p:cNvPr id="3" name="Triángulo isósceles 2">
                <a:extLst>
                  <a:ext uri="{FF2B5EF4-FFF2-40B4-BE49-F238E27FC236}">
                    <a16:creationId xmlns:a16="http://schemas.microsoft.com/office/drawing/2014/main" xmlns="" id="{92AFD4BA-4E10-43B0-B963-E81A7CE65A16}"/>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sp>
            <p:nvSpPr>
              <p:cNvPr id="4" name="Triángulo isósceles 3">
                <a:extLst>
                  <a:ext uri="{FF2B5EF4-FFF2-40B4-BE49-F238E27FC236}">
                    <a16:creationId xmlns:a16="http://schemas.microsoft.com/office/drawing/2014/main" xmlns="" id="{F2CB683E-A510-42E0-8E99-61C5AFFA5C5B}"/>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cxnSp>
            <p:nvCxnSpPr>
              <p:cNvPr id="5" name="Conector recto 4">
                <a:extLst>
                  <a:ext uri="{FF2B5EF4-FFF2-40B4-BE49-F238E27FC236}">
                    <a16:creationId xmlns:a16="http://schemas.microsoft.com/office/drawing/2014/main" xmlns="" id="{E29D47DC-CE53-4710-AB85-3CB10F3483E6}"/>
                  </a:ext>
                </a:extLst>
              </p:cNvPr>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6" name="Subtítulo 2">
              <a:extLst>
                <a:ext uri="{FF2B5EF4-FFF2-40B4-BE49-F238E27FC236}">
                  <a16:creationId xmlns:a16="http://schemas.microsoft.com/office/drawing/2014/main" xmlns="" id="{6BAAF97A-A76F-476A-8EC0-C37331B4B23A}"/>
                </a:ext>
              </a:extLst>
            </p:cNvPr>
            <p:cNvSpPr txBox="1">
              <a:spLocks/>
            </p:cNvSpPr>
            <p:nvPr/>
          </p:nvSpPr>
          <p:spPr>
            <a:xfrm>
              <a:off x="1290025" y="1279255"/>
              <a:ext cx="4987242" cy="373814"/>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a:t>2. </a:t>
              </a:r>
              <a:r>
                <a:rPr lang="es-ES"/>
                <a:t>Operaciones básicas en Windows 10</a:t>
              </a:r>
              <a:endParaRPr lang="es-ES" sz="2000"/>
            </a:p>
          </p:txBody>
        </p:sp>
      </p:grpSp>
      <p:sp>
        <p:nvSpPr>
          <p:cNvPr id="8" name="Rectángulo 7">
            <a:extLst>
              <a:ext uri="{FF2B5EF4-FFF2-40B4-BE49-F238E27FC236}">
                <a16:creationId xmlns:a16="http://schemas.microsoft.com/office/drawing/2014/main" xmlns="" id="{4A34B66C-B284-4918-8AEA-6F3636938915}"/>
              </a:ext>
            </a:extLst>
          </p:cNvPr>
          <p:cNvSpPr/>
          <p:nvPr/>
        </p:nvSpPr>
        <p:spPr>
          <a:xfrm>
            <a:off x="757699" y="1863674"/>
            <a:ext cx="5254462" cy="1277273"/>
          </a:xfrm>
          <a:prstGeom prst="rect">
            <a:avLst/>
          </a:prstGeom>
        </p:spPr>
        <p:txBody>
          <a:bodyPr wrap="square">
            <a:spAutoFit/>
          </a:bodyPr>
          <a:lstStyle/>
          <a:p>
            <a:pPr algn="just"/>
            <a:r>
              <a:rPr lang="es-ES" sz="1100">
                <a:solidFill>
                  <a:schemeClr val="tx1">
                    <a:lumMod val="50000"/>
                    <a:lumOff val="50000"/>
                  </a:schemeClr>
                </a:solidFill>
                <a:latin typeface="Verdana"/>
                <a:cs typeface="Verdana"/>
              </a:rPr>
              <a:t>Las versiones actuales de Windows 10 son: Windows 10 Home, Windows 10 Pro, Windows 10 Enterprise, Windows 10 Education, Windows 10 Mobile (para </a:t>
            </a:r>
            <a:r>
              <a:rPr lang="es-ES" sz="1100" i="1">
                <a:solidFill>
                  <a:schemeClr val="tx1">
                    <a:lumMod val="50000"/>
                    <a:lumOff val="50000"/>
                  </a:schemeClr>
                </a:solidFill>
                <a:latin typeface="Verdana"/>
                <a:cs typeface="Verdana"/>
              </a:rPr>
              <a:t>smartphones</a:t>
            </a:r>
            <a:r>
              <a:rPr lang="es-ES" sz="1100">
                <a:solidFill>
                  <a:schemeClr val="tx1">
                    <a:lumMod val="50000"/>
                    <a:lumOff val="50000"/>
                  </a:schemeClr>
                </a:solidFill>
                <a:latin typeface="Verdana"/>
                <a:cs typeface="Verdana"/>
              </a:rPr>
              <a:t>), Windows 10 Cloud (soportado en tabletas táctiles).</a:t>
            </a:r>
          </a:p>
          <a:p>
            <a:pPr algn="just"/>
            <a:endParaRPr lang="es-ES" sz="1100">
              <a:solidFill>
                <a:schemeClr val="tx1">
                  <a:lumMod val="50000"/>
                  <a:lumOff val="50000"/>
                </a:schemeClr>
              </a:solidFill>
              <a:latin typeface="Verdana"/>
              <a:cs typeface="Verdana"/>
            </a:endParaRPr>
          </a:p>
          <a:p>
            <a:pPr algn="just"/>
            <a:r>
              <a:rPr lang="es-ES" sz="1100">
                <a:solidFill>
                  <a:schemeClr val="tx1">
                    <a:lumMod val="50000"/>
                    <a:lumOff val="50000"/>
                  </a:schemeClr>
                </a:solidFill>
                <a:latin typeface="Verdana"/>
                <a:cs typeface="Verdana"/>
              </a:rPr>
              <a:t>Para el desarrollo de esta unidad, nos centra­remos en la versión </a:t>
            </a:r>
            <a:r>
              <a:rPr lang="es-ES" sz="1100" b="1">
                <a:solidFill>
                  <a:schemeClr val="tx1">
                    <a:lumMod val="50000"/>
                    <a:lumOff val="50000"/>
                  </a:schemeClr>
                </a:solidFill>
                <a:latin typeface="Verdana"/>
                <a:cs typeface="Verdana"/>
              </a:rPr>
              <a:t>Windows 10 Professional.</a:t>
            </a:r>
          </a:p>
        </p:txBody>
      </p:sp>
      <p:grpSp>
        <p:nvGrpSpPr>
          <p:cNvPr id="11" name="Grupo 10">
            <a:extLst>
              <a:ext uri="{FF2B5EF4-FFF2-40B4-BE49-F238E27FC236}">
                <a16:creationId xmlns:a16="http://schemas.microsoft.com/office/drawing/2014/main" xmlns="" id="{6716B4E9-56AF-4E8C-A293-1A2BC68620E9}"/>
              </a:ext>
            </a:extLst>
          </p:cNvPr>
          <p:cNvGrpSpPr/>
          <p:nvPr/>
        </p:nvGrpSpPr>
        <p:grpSpPr>
          <a:xfrm>
            <a:off x="757699" y="3388204"/>
            <a:ext cx="5660368" cy="367956"/>
            <a:chOff x="795850" y="3770055"/>
            <a:chExt cx="5660368" cy="367956"/>
          </a:xfrm>
        </p:grpSpPr>
        <p:grpSp>
          <p:nvGrpSpPr>
            <p:cNvPr id="12" name="Agrupar 16">
              <a:extLst>
                <a:ext uri="{FF2B5EF4-FFF2-40B4-BE49-F238E27FC236}">
                  <a16:creationId xmlns:a16="http://schemas.microsoft.com/office/drawing/2014/main" xmlns="" id="{52B78851-6974-4FC5-8BF2-B0FABAD1D929}"/>
                </a:ext>
              </a:extLst>
            </p:cNvPr>
            <p:cNvGrpSpPr/>
            <p:nvPr/>
          </p:nvGrpSpPr>
          <p:grpSpPr>
            <a:xfrm>
              <a:off x="795850" y="3856286"/>
              <a:ext cx="1262552" cy="281725"/>
              <a:chOff x="716373" y="2162909"/>
              <a:chExt cx="2942067" cy="656491"/>
            </a:xfrm>
          </p:grpSpPr>
          <p:sp>
            <p:nvSpPr>
              <p:cNvPr id="14" name="Triángulo isósceles 13">
                <a:extLst>
                  <a:ext uri="{FF2B5EF4-FFF2-40B4-BE49-F238E27FC236}">
                    <a16:creationId xmlns:a16="http://schemas.microsoft.com/office/drawing/2014/main" xmlns="" id="{201252E0-7F1B-41FF-9631-1272F6B16705}"/>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sp>
            <p:nvSpPr>
              <p:cNvPr id="15" name="Triángulo isósceles 14">
                <a:extLst>
                  <a:ext uri="{FF2B5EF4-FFF2-40B4-BE49-F238E27FC236}">
                    <a16:creationId xmlns:a16="http://schemas.microsoft.com/office/drawing/2014/main" xmlns="" id="{DCC8B0AF-EAF4-4159-931C-5326A09E01AC}"/>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cxnSp>
            <p:nvCxnSpPr>
              <p:cNvPr id="16" name="Conector recto 15">
                <a:extLst>
                  <a:ext uri="{FF2B5EF4-FFF2-40B4-BE49-F238E27FC236}">
                    <a16:creationId xmlns:a16="http://schemas.microsoft.com/office/drawing/2014/main" xmlns="" id="{AF53BB44-F279-4F1B-A773-033B0BBC7824}"/>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13" name="Rectángulo 12">
              <a:extLst>
                <a:ext uri="{FF2B5EF4-FFF2-40B4-BE49-F238E27FC236}">
                  <a16:creationId xmlns:a16="http://schemas.microsoft.com/office/drawing/2014/main" xmlns="" id="{9ABE5F36-F76F-4D3F-8EBE-C6751F6DA285}"/>
                </a:ext>
              </a:extLst>
            </p:cNvPr>
            <p:cNvSpPr/>
            <p:nvPr/>
          </p:nvSpPr>
          <p:spPr>
            <a:xfrm>
              <a:off x="1077032" y="3770055"/>
              <a:ext cx="5379186" cy="338554"/>
            </a:xfrm>
            <a:prstGeom prst="rect">
              <a:avLst/>
            </a:prstGeom>
          </p:spPr>
          <p:txBody>
            <a:bodyPr wrap="square">
              <a:spAutoFit/>
            </a:bodyPr>
            <a:lstStyle/>
            <a:p>
              <a:r>
                <a:rPr lang="es-ES" sz="1600">
                  <a:solidFill>
                    <a:schemeClr val="tx1">
                      <a:tint val="75000"/>
                    </a:schemeClr>
                  </a:solidFill>
                </a:rPr>
                <a:t>2.1. Características de Windows 10</a:t>
              </a:r>
            </a:p>
          </p:txBody>
        </p:sp>
      </p:grpSp>
      <p:sp>
        <p:nvSpPr>
          <p:cNvPr id="17" name="Rectángulo 16">
            <a:extLst>
              <a:ext uri="{FF2B5EF4-FFF2-40B4-BE49-F238E27FC236}">
                <a16:creationId xmlns:a16="http://schemas.microsoft.com/office/drawing/2014/main" xmlns="" id="{CF6E3891-51E6-437F-9BE0-B99A393E9487}"/>
              </a:ext>
            </a:extLst>
          </p:cNvPr>
          <p:cNvSpPr/>
          <p:nvPr/>
        </p:nvSpPr>
        <p:spPr>
          <a:xfrm>
            <a:off x="757698" y="3861048"/>
            <a:ext cx="7774741" cy="2658741"/>
          </a:xfrm>
          <a:prstGeom prst="rect">
            <a:avLst/>
          </a:prstGeom>
        </p:spPr>
        <p:txBody>
          <a:bodyPr wrap="square">
            <a:spAutoFit/>
          </a:bodyPr>
          <a:lstStyle/>
          <a:p>
            <a:pPr marL="25400" algn="just">
              <a:lnSpc>
                <a:spcPct val="107000"/>
              </a:lnSpc>
              <a:spcBef>
                <a:spcPts val="175"/>
              </a:spcBef>
              <a:spcAft>
                <a:spcPts val="0"/>
              </a:spcAft>
            </a:pPr>
            <a:r>
              <a:rPr lang="es-ES" sz="1100">
                <a:solidFill>
                  <a:schemeClr val="tx1">
                    <a:lumMod val="50000"/>
                    <a:lumOff val="50000"/>
                  </a:schemeClr>
                </a:solidFill>
                <a:latin typeface="Verdana"/>
                <a:cs typeface="Verdana"/>
              </a:rPr>
              <a:t>Windows 10 es un sistema operativo:</a:t>
            </a:r>
          </a:p>
          <a:p>
            <a:pPr marL="25400" algn="just">
              <a:lnSpc>
                <a:spcPct val="107000"/>
              </a:lnSpc>
              <a:spcBef>
                <a:spcPts val="175"/>
              </a:spcBef>
              <a:spcAft>
                <a:spcPts val="0"/>
              </a:spcAft>
            </a:pPr>
            <a:endParaRPr lang="es-ES" sz="1100">
              <a:solidFill>
                <a:schemeClr val="tx1">
                  <a:lumMod val="50000"/>
                  <a:lumOff val="50000"/>
                </a:schemeClr>
              </a:solidFill>
              <a:latin typeface="Verdana"/>
              <a:cs typeface="Verdana"/>
            </a:endParaRPr>
          </a:p>
          <a:p>
            <a:pPr marL="196850" indent="-171450" algn="just">
              <a:lnSpc>
                <a:spcPct val="107000"/>
              </a:lnSpc>
              <a:spcBef>
                <a:spcPts val="175"/>
              </a:spcBef>
              <a:spcAft>
                <a:spcPts val="1200"/>
              </a:spcAft>
              <a:buFont typeface="Arial" panose="020B0604020202020204" pitchFamily="34" charset="0"/>
              <a:buChar char="•"/>
            </a:pPr>
            <a:r>
              <a:rPr lang="es-ES" sz="1100" b="1">
                <a:solidFill>
                  <a:schemeClr val="tx1">
                    <a:lumMod val="50000"/>
                    <a:lumOff val="50000"/>
                  </a:schemeClr>
                </a:solidFill>
                <a:latin typeface="Verdana"/>
                <a:cs typeface="Verdana"/>
              </a:rPr>
              <a:t>Multiusuario,</a:t>
            </a:r>
            <a:r>
              <a:rPr lang="es-ES" sz="1100">
                <a:solidFill>
                  <a:schemeClr val="tx1">
                    <a:lumMod val="50000"/>
                    <a:lumOff val="50000"/>
                  </a:schemeClr>
                </a:solidFill>
                <a:latin typeface="Verdana"/>
                <a:cs typeface="Verdana"/>
              </a:rPr>
              <a:t> pues permite que dos o más usuarios rea­licen diversas acciones interactivas de manera simultánea, dando el procesador una respuesta casi inmediata a cada uno. </a:t>
            </a:r>
          </a:p>
          <a:p>
            <a:pPr marL="196850" indent="-171450" algn="just">
              <a:lnSpc>
                <a:spcPct val="107000"/>
              </a:lnSpc>
              <a:spcBef>
                <a:spcPts val="175"/>
              </a:spcBef>
              <a:spcAft>
                <a:spcPts val="1200"/>
              </a:spcAft>
              <a:buFont typeface="Arial" panose="020B0604020202020204" pitchFamily="34" charset="0"/>
              <a:buChar char="•"/>
            </a:pPr>
            <a:r>
              <a:rPr lang="es-ES" sz="1100" b="1">
                <a:solidFill>
                  <a:schemeClr val="tx1">
                    <a:lumMod val="50000"/>
                    <a:lumOff val="50000"/>
                  </a:schemeClr>
                </a:solidFill>
                <a:latin typeface="Verdana"/>
                <a:cs typeface="Verdana"/>
              </a:rPr>
              <a:t>Multitarea, </a:t>
            </a:r>
            <a:r>
              <a:rPr lang="es-ES" sz="1100">
                <a:solidFill>
                  <a:schemeClr val="tx1">
                    <a:lumMod val="50000"/>
                    <a:lumOff val="50000"/>
                  </a:schemeClr>
                </a:solidFill>
                <a:latin typeface="Verdana"/>
                <a:cs typeface="Verdana"/>
              </a:rPr>
              <a:t>pues puede desempeñar varias acciones a la vez (en la memoria se mantienen el código y los datos de varios programas). </a:t>
            </a:r>
          </a:p>
          <a:p>
            <a:pPr marL="196850" indent="-171450" algn="just">
              <a:lnSpc>
                <a:spcPct val="107000"/>
              </a:lnSpc>
              <a:spcBef>
                <a:spcPts val="175"/>
              </a:spcBef>
              <a:spcAft>
                <a:spcPts val="1200"/>
              </a:spcAft>
              <a:buFont typeface="Arial" panose="020B0604020202020204" pitchFamily="34" charset="0"/>
              <a:buChar char="•"/>
            </a:pPr>
            <a:r>
              <a:rPr lang="es-ES" sz="1100" b="1">
                <a:solidFill>
                  <a:schemeClr val="tx1">
                    <a:lumMod val="50000"/>
                    <a:lumOff val="50000"/>
                  </a:schemeClr>
                </a:solidFill>
                <a:latin typeface="Verdana"/>
                <a:cs typeface="Verdana"/>
              </a:rPr>
              <a:t>Cliente, </a:t>
            </a:r>
            <a:r>
              <a:rPr lang="es-ES" sz="1100">
                <a:solidFill>
                  <a:schemeClr val="tx1">
                    <a:lumMod val="50000"/>
                    <a:lumOff val="50000"/>
                  </a:schemeClr>
                </a:solidFill>
                <a:latin typeface="Verdana"/>
                <a:cs typeface="Verdana"/>
              </a:rPr>
              <a:t>por aprovechar los recursos que le ofrece un servidor de la red (ordenador muy potente encargado de facilitar servicios a los demás equipos).</a:t>
            </a:r>
          </a:p>
          <a:p>
            <a:pPr marL="196850" indent="-171450" algn="just">
              <a:lnSpc>
                <a:spcPct val="107000"/>
              </a:lnSpc>
              <a:spcBef>
                <a:spcPts val="175"/>
              </a:spcBef>
              <a:spcAft>
                <a:spcPts val="1200"/>
              </a:spcAft>
              <a:buFont typeface="Arial" panose="020B0604020202020204" pitchFamily="34" charset="0"/>
              <a:buChar char="•"/>
            </a:pPr>
            <a:r>
              <a:rPr lang="es-ES" sz="1100" b="1">
                <a:solidFill>
                  <a:schemeClr val="tx1">
                    <a:lumMod val="50000"/>
                    <a:lumOff val="50000"/>
                  </a:schemeClr>
                </a:solidFill>
                <a:latin typeface="Verdana"/>
                <a:cs typeface="Verdana"/>
              </a:rPr>
              <a:t>De red, </a:t>
            </a:r>
            <a:r>
              <a:rPr lang="es-ES" sz="1100">
                <a:solidFill>
                  <a:schemeClr val="tx1">
                    <a:lumMod val="50000"/>
                    <a:lumOff val="50000"/>
                  </a:schemeClr>
                </a:solidFill>
                <a:latin typeface="Verdana"/>
                <a:cs typeface="Verdana"/>
              </a:rPr>
              <a:t>pues puede gestionar servidores de archivos, de impre­sión y de aplicaciones, de alojamiento web, etc. También dispone de funciones para centralizar los recursos (usuarios, grupos, servicios de seguridad, etc.).</a:t>
            </a:r>
          </a:p>
        </p:txBody>
      </p:sp>
      <p:pic>
        <p:nvPicPr>
          <p:cNvPr id="18" name="Picture 2">
            <a:extLst>
              <a:ext uri="{FF2B5EF4-FFF2-40B4-BE49-F238E27FC236}">
                <a16:creationId xmlns:a16="http://schemas.microsoft.com/office/drawing/2014/main" xmlns="" id="{42FAC697-0E9D-4039-865C-D3FEDD771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267" y="1464565"/>
            <a:ext cx="1993464" cy="199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60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E3DB863-4957-4C3A-B457-19A9A8185F7A}"/>
              </a:ext>
            </a:extLst>
          </p:cNvPr>
          <p:cNvSpPr/>
          <p:nvPr/>
        </p:nvSpPr>
        <p:spPr>
          <a:xfrm>
            <a:off x="781333" y="1693672"/>
            <a:ext cx="7488832" cy="1554272"/>
          </a:xfrm>
          <a:prstGeom prst="rect">
            <a:avLst/>
          </a:prstGeom>
        </p:spPr>
        <p:txBody>
          <a:bodyPr wrap="square">
            <a:spAutoFit/>
          </a:bodyPr>
          <a:lstStyle/>
          <a:p>
            <a:pPr marL="180975" indent="-180975">
              <a:spcBef>
                <a:spcPts val="10"/>
              </a:spcBef>
              <a:spcAft>
                <a:spcPts val="1200"/>
              </a:spcAft>
            </a:pPr>
            <a:r>
              <a:rPr lang="es-ES" sz="1100">
                <a:solidFill>
                  <a:schemeClr val="tx1">
                    <a:lumMod val="50000"/>
                    <a:lumOff val="50000"/>
                  </a:schemeClr>
                </a:solidFill>
                <a:latin typeface="Verdana"/>
                <a:cs typeface="Verdana"/>
              </a:rPr>
              <a:t>•	Nuevo escritorio, con el antiguo menú de </a:t>
            </a:r>
            <a:r>
              <a:rPr lang="es-ES" sz="1100" i="1">
                <a:solidFill>
                  <a:schemeClr val="tx1">
                    <a:lumMod val="50000"/>
                    <a:lumOff val="50000"/>
                  </a:schemeClr>
                </a:solidFill>
                <a:latin typeface="Verdana"/>
                <a:cs typeface="Verdana"/>
              </a:rPr>
              <a:t>Inicio</a:t>
            </a:r>
            <a:r>
              <a:rPr lang="es-ES" sz="1100">
                <a:solidFill>
                  <a:schemeClr val="tx1">
                    <a:lumMod val="50000"/>
                    <a:lumOff val="50000"/>
                  </a:schemeClr>
                </a:solidFill>
                <a:latin typeface="Verdana"/>
                <a:cs typeface="Verdana"/>
              </a:rPr>
              <a:t> y la barra lateral como centro de notifica­ciones.</a:t>
            </a:r>
          </a:p>
          <a:p>
            <a:pPr marL="182563" indent="-182563" algn="just">
              <a:spcAft>
                <a:spcPts val="1200"/>
              </a:spcAft>
            </a:pPr>
            <a:r>
              <a:rPr lang="es-ES" sz="1100">
                <a:solidFill>
                  <a:schemeClr val="tx1">
                    <a:lumMod val="50000"/>
                    <a:lumOff val="50000"/>
                  </a:schemeClr>
                </a:solidFill>
                <a:latin typeface="Verdana"/>
                <a:cs typeface="Verdana"/>
              </a:rPr>
              <a:t>•  Uso de escritorios virtuales, para trabajar con más de un escritorio a la vez.</a:t>
            </a:r>
          </a:p>
          <a:p>
            <a:pPr marL="182563" indent="-182563" algn="just">
              <a:spcAft>
                <a:spcPts val="1200"/>
              </a:spcAft>
            </a:pPr>
            <a:r>
              <a:rPr lang="es-ES" sz="1100">
                <a:solidFill>
                  <a:schemeClr val="tx1">
                    <a:lumMod val="50000"/>
                    <a:lumOff val="50000"/>
                  </a:schemeClr>
                </a:solidFill>
                <a:latin typeface="Verdana"/>
                <a:cs typeface="Verdana"/>
              </a:rPr>
              <a:t>•  Asistente por voz de Microsoft, denominado </a:t>
            </a:r>
            <a:r>
              <a:rPr lang="es-ES" sz="1100" i="1">
                <a:solidFill>
                  <a:schemeClr val="tx1">
                    <a:lumMod val="50000"/>
                    <a:lumOff val="50000"/>
                  </a:schemeClr>
                </a:solidFill>
                <a:latin typeface="Verdana"/>
                <a:cs typeface="Verdana"/>
              </a:rPr>
              <a:t>Cortana.</a:t>
            </a:r>
          </a:p>
          <a:p>
            <a:pPr marL="182563" indent="-182563" algn="just">
              <a:spcAft>
                <a:spcPts val="1200"/>
              </a:spcAft>
            </a:pPr>
            <a:r>
              <a:rPr lang="es-ES" sz="1100">
                <a:solidFill>
                  <a:schemeClr val="tx1">
                    <a:lumMod val="50000"/>
                    <a:lumOff val="50000"/>
                  </a:schemeClr>
                </a:solidFill>
                <a:latin typeface="Verdana"/>
                <a:cs typeface="Verdana"/>
              </a:rPr>
              <a:t>•  Nueva interfaz de usuario: </a:t>
            </a:r>
            <a:r>
              <a:rPr lang="es-ES" sz="1100" i="1">
                <a:solidFill>
                  <a:schemeClr val="tx1">
                    <a:lumMod val="50000"/>
                    <a:lumOff val="50000"/>
                  </a:schemeClr>
                </a:solidFill>
                <a:latin typeface="Verdana"/>
                <a:cs typeface="Verdana"/>
              </a:rPr>
              <a:t>Modo tableta, </a:t>
            </a:r>
            <a:r>
              <a:rPr lang="es-ES" sz="1100">
                <a:solidFill>
                  <a:schemeClr val="tx1">
                    <a:lumMod val="50000"/>
                    <a:lumOff val="50000"/>
                  </a:schemeClr>
                </a:solidFill>
                <a:latin typeface="Verdana"/>
                <a:cs typeface="Verdana"/>
              </a:rPr>
              <a:t>para PC con pantallas táctiles.</a:t>
            </a:r>
          </a:p>
          <a:p>
            <a:pPr marL="182563" indent="-182563" algn="just">
              <a:spcAft>
                <a:spcPts val="1200"/>
              </a:spcAft>
            </a:pPr>
            <a:r>
              <a:rPr lang="es-ES" sz="1100">
                <a:solidFill>
                  <a:schemeClr val="tx1">
                    <a:lumMod val="50000"/>
                    <a:lumOff val="50000"/>
                  </a:schemeClr>
                </a:solidFill>
                <a:latin typeface="Verdana"/>
                <a:cs typeface="Verdana"/>
              </a:rPr>
              <a:t>•  Nuevo navegador web, </a:t>
            </a:r>
            <a:r>
              <a:rPr lang="es-ES" sz="1100" i="1">
                <a:solidFill>
                  <a:schemeClr val="tx1">
                    <a:lumMod val="50000"/>
                    <a:lumOff val="50000"/>
                  </a:schemeClr>
                </a:solidFill>
                <a:latin typeface="Verdana"/>
                <a:cs typeface="Verdana"/>
              </a:rPr>
              <a:t>Microsoft Edge, </a:t>
            </a:r>
            <a:r>
              <a:rPr lang="es-ES" sz="1100">
                <a:solidFill>
                  <a:schemeClr val="tx1">
                    <a:lumMod val="50000"/>
                    <a:lumOff val="50000"/>
                  </a:schemeClr>
                </a:solidFill>
                <a:latin typeface="Verdana"/>
                <a:cs typeface="Verdana"/>
              </a:rPr>
              <a:t>que sustituye a </a:t>
            </a:r>
            <a:r>
              <a:rPr lang="es-ES" sz="1100" i="1">
                <a:solidFill>
                  <a:schemeClr val="tx1">
                    <a:lumMod val="50000"/>
                    <a:lumOff val="50000"/>
                  </a:schemeClr>
                </a:solidFill>
                <a:latin typeface="Verdana"/>
                <a:cs typeface="Verdana"/>
              </a:rPr>
              <a:t>Internet Explorer.</a:t>
            </a:r>
          </a:p>
        </p:txBody>
      </p:sp>
      <p:grpSp>
        <p:nvGrpSpPr>
          <p:cNvPr id="4" name="Grupo 3">
            <a:extLst>
              <a:ext uri="{FF2B5EF4-FFF2-40B4-BE49-F238E27FC236}">
                <a16:creationId xmlns:a16="http://schemas.microsoft.com/office/drawing/2014/main" xmlns="" id="{D66C3825-0562-45C6-A9FB-C5A3BCB6FCCE}"/>
              </a:ext>
            </a:extLst>
          </p:cNvPr>
          <p:cNvGrpSpPr/>
          <p:nvPr/>
        </p:nvGrpSpPr>
        <p:grpSpPr>
          <a:xfrm>
            <a:off x="804025" y="1196752"/>
            <a:ext cx="5660368" cy="367956"/>
            <a:chOff x="795850" y="3770055"/>
            <a:chExt cx="5660368" cy="367956"/>
          </a:xfrm>
        </p:grpSpPr>
        <p:grpSp>
          <p:nvGrpSpPr>
            <p:cNvPr id="5" name="Agrupar 16">
              <a:extLst>
                <a:ext uri="{FF2B5EF4-FFF2-40B4-BE49-F238E27FC236}">
                  <a16:creationId xmlns:a16="http://schemas.microsoft.com/office/drawing/2014/main" xmlns="" id="{9A996504-DDE6-43EE-BA2C-88E54EC282CE}"/>
                </a:ext>
              </a:extLst>
            </p:cNvPr>
            <p:cNvGrpSpPr/>
            <p:nvPr/>
          </p:nvGrpSpPr>
          <p:grpSpPr>
            <a:xfrm>
              <a:off x="795850" y="3856286"/>
              <a:ext cx="1262552" cy="281725"/>
              <a:chOff x="716373" y="2162909"/>
              <a:chExt cx="2942067" cy="656491"/>
            </a:xfrm>
          </p:grpSpPr>
          <p:sp>
            <p:nvSpPr>
              <p:cNvPr id="7" name="Triángulo isósceles 6">
                <a:extLst>
                  <a:ext uri="{FF2B5EF4-FFF2-40B4-BE49-F238E27FC236}">
                    <a16:creationId xmlns:a16="http://schemas.microsoft.com/office/drawing/2014/main" xmlns="" id="{4D4EEF9F-A12A-4E86-9055-367719E9B4EC}"/>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sp>
            <p:nvSpPr>
              <p:cNvPr id="8" name="Triángulo isósceles 7">
                <a:extLst>
                  <a:ext uri="{FF2B5EF4-FFF2-40B4-BE49-F238E27FC236}">
                    <a16:creationId xmlns:a16="http://schemas.microsoft.com/office/drawing/2014/main" xmlns="" id="{0B97BCE2-3029-45A3-B645-827C5FDDFAD1}"/>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a:t> </a:t>
                </a:r>
              </a:p>
            </p:txBody>
          </p:sp>
          <p:cxnSp>
            <p:nvCxnSpPr>
              <p:cNvPr id="9" name="Conector recto 8">
                <a:extLst>
                  <a:ext uri="{FF2B5EF4-FFF2-40B4-BE49-F238E27FC236}">
                    <a16:creationId xmlns:a16="http://schemas.microsoft.com/office/drawing/2014/main" xmlns="" id="{EF1CF4FD-DD8A-4325-BB18-9DAA378F25BC}"/>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6" name="Rectángulo 5">
              <a:extLst>
                <a:ext uri="{FF2B5EF4-FFF2-40B4-BE49-F238E27FC236}">
                  <a16:creationId xmlns:a16="http://schemas.microsoft.com/office/drawing/2014/main" xmlns="" id="{750EF17F-0F33-4780-B3BF-31879DBD8EF1}"/>
                </a:ext>
              </a:extLst>
            </p:cNvPr>
            <p:cNvSpPr/>
            <p:nvPr/>
          </p:nvSpPr>
          <p:spPr>
            <a:xfrm>
              <a:off x="1077032" y="3770055"/>
              <a:ext cx="5379186" cy="338554"/>
            </a:xfrm>
            <a:prstGeom prst="rect">
              <a:avLst/>
            </a:prstGeom>
          </p:spPr>
          <p:txBody>
            <a:bodyPr wrap="square">
              <a:spAutoFit/>
            </a:bodyPr>
            <a:lstStyle/>
            <a:p>
              <a:r>
                <a:rPr lang="es-ES" sz="1600">
                  <a:solidFill>
                    <a:schemeClr val="tx1">
                      <a:tint val="75000"/>
                    </a:schemeClr>
                  </a:solidFill>
                </a:rPr>
                <a:t>2.1. Novedades en Windows 10</a:t>
              </a:r>
            </a:p>
          </p:txBody>
        </p:sp>
      </p:grpSp>
      <p:sp>
        <p:nvSpPr>
          <p:cNvPr id="10" name="Rectangle 4">
            <a:extLst>
              <a:ext uri="{FF2B5EF4-FFF2-40B4-BE49-F238E27FC236}">
                <a16:creationId xmlns:a16="http://schemas.microsoft.com/office/drawing/2014/main" xmlns="" id="{B9A81D5B-B1EF-4A4E-976E-FD7620136F81}"/>
              </a:ext>
            </a:extLst>
          </p:cNvPr>
          <p:cNvSpPr>
            <a:spLocks noChangeArrowheads="1"/>
          </p:cNvSpPr>
          <p:nvPr/>
        </p:nvSpPr>
        <p:spPr bwMode="auto">
          <a:xfrm>
            <a:off x="802394" y="5584772"/>
            <a:ext cx="5209766" cy="77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1100">
                <a:solidFill>
                  <a:schemeClr val="tx1">
                    <a:lumMod val="50000"/>
                    <a:lumOff val="50000"/>
                  </a:schemeClr>
                </a:solidFill>
                <a:latin typeface="Verdana"/>
                <a:cs typeface="Verdana"/>
              </a:rPr>
              <a:t>El </a:t>
            </a:r>
            <a:r>
              <a:rPr lang="es-ES" altLang="es-ES" sz="1100" i="1">
                <a:solidFill>
                  <a:schemeClr val="tx1">
                    <a:lumMod val="50000"/>
                    <a:lumOff val="50000"/>
                  </a:schemeClr>
                </a:solidFill>
                <a:latin typeface="Verdana"/>
                <a:cs typeface="Verdana"/>
              </a:rPr>
              <a:t>Escritorio</a:t>
            </a:r>
            <a:r>
              <a:rPr lang="es-ES" altLang="es-ES" sz="1100">
                <a:solidFill>
                  <a:schemeClr val="tx1">
                    <a:lumMod val="50000"/>
                    <a:lumOff val="50000"/>
                  </a:schemeClr>
                </a:solidFill>
                <a:latin typeface="Verdana"/>
                <a:cs typeface="Verdana"/>
              </a:rPr>
              <a:t> es el elemento más importante de Windows 10. Se hace visible al iniciar la sesión. En él encontramos los iconos, la </a:t>
            </a:r>
            <a:r>
              <a:rPr lang="es-ES" altLang="es-ES" sz="1100" i="1">
                <a:solidFill>
                  <a:schemeClr val="tx1">
                    <a:lumMod val="50000"/>
                    <a:lumOff val="50000"/>
                  </a:schemeClr>
                </a:solidFill>
                <a:latin typeface="Verdana"/>
                <a:cs typeface="Verdana"/>
              </a:rPr>
              <a:t>Barra de tareas </a:t>
            </a:r>
            <a:r>
              <a:rPr lang="es-ES" altLang="es-ES" sz="1100">
                <a:solidFill>
                  <a:schemeClr val="tx1">
                    <a:lumMod val="50000"/>
                    <a:lumOff val="50000"/>
                  </a:schemeClr>
                </a:solidFill>
                <a:latin typeface="Verdana"/>
                <a:cs typeface="Verdana"/>
              </a:rPr>
              <a:t>y el panel </a:t>
            </a:r>
            <a:r>
              <a:rPr lang="es-ES" altLang="es-ES" sz="1100" i="1">
                <a:solidFill>
                  <a:schemeClr val="tx1">
                    <a:lumMod val="50000"/>
                    <a:lumOff val="50000"/>
                  </a:schemeClr>
                </a:solidFill>
                <a:latin typeface="Verdana"/>
                <a:cs typeface="Verdana"/>
              </a:rPr>
              <a:t>Centro de actividades </a:t>
            </a:r>
            <a:r>
              <a:rPr lang="es-ES" altLang="es-ES" sz="1100">
                <a:solidFill>
                  <a:schemeClr val="tx1">
                    <a:lumMod val="50000"/>
                    <a:lumOff val="50000"/>
                  </a:schemeClr>
                </a:solidFill>
                <a:latin typeface="Verdana"/>
                <a:cs typeface="Verdana"/>
              </a:rPr>
              <a:t>oculto, que se muestra cuando el equipo nos da notificaciones.</a:t>
            </a:r>
          </a:p>
        </p:txBody>
      </p:sp>
      <p:sp>
        <p:nvSpPr>
          <p:cNvPr id="14" name="Rectangle 5">
            <a:extLst>
              <a:ext uri="{FF2B5EF4-FFF2-40B4-BE49-F238E27FC236}">
                <a16:creationId xmlns:a16="http://schemas.microsoft.com/office/drawing/2014/main" xmlns="" id="{154E51AD-6810-459F-9E4E-DCC32D0F47F0}"/>
              </a:ext>
            </a:extLst>
          </p:cNvPr>
          <p:cNvSpPr>
            <a:spLocks noChangeArrowheads="1"/>
          </p:cNvSpPr>
          <p:nvPr/>
        </p:nvSpPr>
        <p:spPr bwMode="auto">
          <a:xfrm>
            <a:off x="664801" y="59045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r>
            <a:br>
              <a:rPr kumimoji="0" lang="es-ES" altLang="es-E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br>
            <a:endParaRPr kumimoji="0" lang="es-ES" altLang="es-E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grpSp>
        <p:nvGrpSpPr>
          <p:cNvPr id="15" name="Agrupar 16">
            <a:extLst>
              <a:ext uri="{FF2B5EF4-FFF2-40B4-BE49-F238E27FC236}">
                <a16:creationId xmlns:a16="http://schemas.microsoft.com/office/drawing/2014/main" xmlns="" id="{73BC73A5-AFA4-4697-A72D-FF8415257B3F}"/>
              </a:ext>
            </a:extLst>
          </p:cNvPr>
          <p:cNvGrpSpPr/>
          <p:nvPr/>
        </p:nvGrpSpPr>
        <p:grpSpPr>
          <a:xfrm>
            <a:off x="804025" y="5170627"/>
            <a:ext cx="1262552" cy="281725"/>
            <a:chOff x="716373" y="2162909"/>
            <a:chExt cx="2942067" cy="656491"/>
          </a:xfrm>
        </p:grpSpPr>
        <p:sp>
          <p:nvSpPr>
            <p:cNvPr id="16" name="Triángulo isósceles 15">
              <a:extLst>
                <a:ext uri="{FF2B5EF4-FFF2-40B4-BE49-F238E27FC236}">
                  <a16:creationId xmlns:a16="http://schemas.microsoft.com/office/drawing/2014/main" xmlns="" id="{1E5F70D2-7CBA-4672-9FBF-AC4530684AB9}"/>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7" name="Triángulo isósceles 16">
              <a:extLst>
                <a:ext uri="{FF2B5EF4-FFF2-40B4-BE49-F238E27FC236}">
                  <a16:creationId xmlns:a16="http://schemas.microsoft.com/office/drawing/2014/main" xmlns="" id="{1F360BF9-89F6-43CC-B6FE-DCF018EC0A78}"/>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8" name="Conector recto 17">
              <a:extLst>
                <a:ext uri="{FF2B5EF4-FFF2-40B4-BE49-F238E27FC236}">
                  <a16:creationId xmlns:a16="http://schemas.microsoft.com/office/drawing/2014/main" xmlns="" id="{DD7D3E96-6C6C-4135-A1F9-72B364AE7CC2}"/>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19" name="Rectángulo 18">
            <a:extLst>
              <a:ext uri="{FF2B5EF4-FFF2-40B4-BE49-F238E27FC236}">
                <a16:creationId xmlns:a16="http://schemas.microsoft.com/office/drawing/2014/main" xmlns="" id="{950E3007-B0AA-4466-9FC0-E5DF0662C6EC}"/>
              </a:ext>
            </a:extLst>
          </p:cNvPr>
          <p:cNvSpPr/>
          <p:nvPr/>
        </p:nvSpPr>
        <p:spPr>
          <a:xfrm>
            <a:off x="1102570" y="5085184"/>
            <a:ext cx="4572000" cy="369332"/>
          </a:xfrm>
          <a:prstGeom prst="rect">
            <a:avLst/>
          </a:prstGeom>
        </p:spPr>
        <p:txBody>
          <a:bodyPr>
            <a:spAutoFit/>
          </a:bodyPr>
          <a:lstStyle/>
          <a:p>
            <a:pPr lvl="0" defTabSz="914400" eaLnBrk="0" fontAlgn="base" hangingPunct="0">
              <a:spcBef>
                <a:spcPct val="0"/>
              </a:spcBef>
              <a:spcAft>
                <a:spcPct val="0"/>
              </a:spcAft>
            </a:pPr>
            <a:r>
              <a:rPr lang="es-ES" altLang="es-ES">
                <a:solidFill>
                  <a:schemeClr val="tx1">
                    <a:tint val="75000"/>
                  </a:schemeClr>
                </a:solidFill>
              </a:rPr>
              <a:t>2.3. Escritorio de Windows 10</a:t>
            </a:r>
          </a:p>
        </p:txBody>
      </p:sp>
      <p:pic>
        <p:nvPicPr>
          <p:cNvPr id="22" name="Imagen 21">
            <a:extLst>
              <a:ext uri="{FF2B5EF4-FFF2-40B4-BE49-F238E27FC236}">
                <a16:creationId xmlns:a16="http://schemas.microsoft.com/office/drawing/2014/main" xmlns="" id="{016C0BE9-695D-4221-8A6E-0635DABE8B79}"/>
              </a:ext>
            </a:extLst>
          </p:cNvPr>
          <p:cNvPicPr>
            <a:picLocks noChangeAspect="1"/>
          </p:cNvPicPr>
          <p:nvPr/>
        </p:nvPicPr>
        <p:blipFill>
          <a:blip r:embed="rId2"/>
          <a:stretch>
            <a:fillRect/>
          </a:stretch>
        </p:blipFill>
        <p:spPr>
          <a:xfrm>
            <a:off x="6172853" y="3140968"/>
            <a:ext cx="2647619" cy="3085714"/>
          </a:xfrm>
          <a:prstGeom prst="rect">
            <a:avLst/>
          </a:prstGeom>
        </p:spPr>
      </p:pic>
      <p:sp>
        <p:nvSpPr>
          <p:cNvPr id="23" name="Rectángulo 22">
            <a:extLst>
              <a:ext uri="{FF2B5EF4-FFF2-40B4-BE49-F238E27FC236}">
                <a16:creationId xmlns:a16="http://schemas.microsoft.com/office/drawing/2014/main" xmlns="" id="{4794DFF1-5E35-4741-B425-9FBDD29484F9}"/>
              </a:ext>
            </a:extLst>
          </p:cNvPr>
          <p:cNvSpPr/>
          <p:nvPr/>
        </p:nvSpPr>
        <p:spPr>
          <a:xfrm>
            <a:off x="781333" y="3256008"/>
            <a:ext cx="5209766" cy="1569660"/>
          </a:xfrm>
          <a:prstGeom prst="rect">
            <a:avLst/>
          </a:prstGeom>
        </p:spPr>
        <p:txBody>
          <a:bodyPr wrap="square">
            <a:spAutoFit/>
          </a:bodyPr>
          <a:lstStyle/>
          <a:p>
            <a:pPr marL="182563" indent="-182563" algn="just">
              <a:spcAft>
                <a:spcPts val="1200"/>
              </a:spcAft>
            </a:pPr>
            <a:r>
              <a:rPr lang="es-ES" sz="1100">
                <a:solidFill>
                  <a:schemeClr val="tx1">
                    <a:lumMod val="50000"/>
                    <a:lumOff val="50000"/>
                  </a:schemeClr>
                </a:solidFill>
                <a:latin typeface="Verdana"/>
                <a:cs typeface="Verdana"/>
              </a:rPr>
              <a:t>•  Integración de </a:t>
            </a:r>
            <a:r>
              <a:rPr lang="es-ES" sz="1100" i="1">
                <a:solidFill>
                  <a:schemeClr val="tx1">
                    <a:lumMod val="50000"/>
                    <a:lumOff val="50000"/>
                  </a:schemeClr>
                </a:solidFill>
                <a:latin typeface="Verdana"/>
                <a:cs typeface="Verdana"/>
              </a:rPr>
              <a:t>OneDrive</a:t>
            </a:r>
            <a:r>
              <a:rPr lang="es-ES" sz="1100">
                <a:solidFill>
                  <a:schemeClr val="tx1">
                    <a:lumMod val="50000"/>
                    <a:lumOff val="50000"/>
                  </a:schemeClr>
                </a:solidFill>
                <a:latin typeface="Verdana"/>
                <a:cs typeface="Verdana"/>
              </a:rPr>
              <a:t>, para gestionar archivos en la nube.</a:t>
            </a:r>
          </a:p>
          <a:p>
            <a:pPr marL="182563" indent="-182563" algn="just">
              <a:spcAft>
                <a:spcPts val="1200"/>
              </a:spcAft>
            </a:pPr>
            <a:r>
              <a:rPr lang="es-ES" sz="1100">
                <a:solidFill>
                  <a:schemeClr val="tx1">
                    <a:lumMod val="50000"/>
                    <a:lumOff val="50000"/>
                  </a:schemeClr>
                </a:solidFill>
                <a:latin typeface="Verdana"/>
                <a:cs typeface="Verdana"/>
              </a:rPr>
              <a:t>•	Integración de </a:t>
            </a:r>
            <a:r>
              <a:rPr lang="es-ES" sz="1100" i="1">
                <a:solidFill>
                  <a:schemeClr val="tx1">
                    <a:lumMod val="50000"/>
                    <a:lumOff val="50000"/>
                  </a:schemeClr>
                </a:solidFill>
                <a:latin typeface="Verdana"/>
                <a:cs typeface="Verdana"/>
              </a:rPr>
              <a:t>Skype</a:t>
            </a:r>
            <a:r>
              <a:rPr lang="es-ES" sz="1100">
                <a:solidFill>
                  <a:schemeClr val="tx1">
                    <a:lumMod val="50000"/>
                    <a:lumOff val="50000"/>
                  </a:schemeClr>
                </a:solidFill>
                <a:latin typeface="Verdana"/>
                <a:cs typeface="Verdana"/>
              </a:rPr>
              <a:t>, usada para mensajería instantánea y videollamadas.</a:t>
            </a:r>
          </a:p>
          <a:p>
            <a:pPr marL="182563" indent="-182563" algn="just">
              <a:spcAft>
                <a:spcPts val="1200"/>
              </a:spcAft>
            </a:pPr>
            <a:r>
              <a:rPr lang="es-ES" sz="1100">
                <a:solidFill>
                  <a:schemeClr val="tx1">
                    <a:lumMod val="50000"/>
                    <a:lumOff val="50000"/>
                  </a:schemeClr>
                </a:solidFill>
                <a:latin typeface="Verdana"/>
                <a:cs typeface="Verdana"/>
              </a:rPr>
              <a:t>•	Integración de </a:t>
            </a:r>
            <a:r>
              <a:rPr lang="es-ES" sz="1100" i="1">
                <a:solidFill>
                  <a:schemeClr val="tx1">
                    <a:lumMod val="50000"/>
                    <a:lumOff val="50000"/>
                  </a:schemeClr>
                </a:solidFill>
                <a:latin typeface="Verdana"/>
                <a:cs typeface="Verdana"/>
              </a:rPr>
              <a:t>Xbox</a:t>
            </a:r>
            <a:r>
              <a:rPr lang="es-ES" sz="1100">
                <a:solidFill>
                  <a:schemeClr val="tx1">
                    <a:lumMod val="50000"/>
                    <a:lumOff val="50000"/>
                  </a:schemeClr>
                </a:solidFill>
                <a:latin typeface="Verdana"/>
                <a:cs typeface="Verdana"/>
              </a:rPr>
              <a:t>, aplicación pensada para juegos de PC.</a:t>
            </a:r>
          </a:p>
          <a:p>
            <a:pPr marL="182563" indent="-182563" algn="just">
              <a:spcAft>
                <a:spcPts val="1200"/>
              </a:spcAft>
            </a:pPr>
            <a:r>
              <a:rPr lang="es-ES" sz="1100">
                <a:solidFill>
                  <a:schemeClr val="tx1">
                    <a:lumMod val="50000"/>
                    <a:lumOff val="50000"/>
                  </a:schemeClr>
                </a:solidFill>
                <a:latin typeface="Verdana"/>
                <a:cs typeface="Verdana"/>
              </a:rPr>
              <a:t>•  Inicio de sesión a través de huella digital o reconocimiento facial, si el equipo lo permite.</a:t>
            </a:r>
          </a:p>
        </p:txBody>
      </p:sp>
      <p:sp>
        <p:nvSpPr>
          <p:cNvPr id="24" name="Rectángulo 23">
            <a:extLst>
              <a:ext uri="{FF2B5EF4-FFF2-40B4-BE49-F238E27FC236}">
                <a16:creationId xmlns:a16="http://schemas.microsoft.com/office/drawing/2014/main" xmlns="" id="{F7893F26-251A-4821-B405-4935F4FDEC7A}"/>
              </a:ext>
            </a:extLst>
          </p:cNvPr>
          <p:cNvSpPr/>
          <p:nvPr/>
        </p:nvSpPr>
        <p:spPr>
          <a:xfrm>
            <a:off x="6588224" y="6225590"/>
            <a:ext cx="2028119" cy="261610"/>
          </a:xfrm>
          <a:prstGeom prst="rect">
            <a:avLst/>
          </a:prstGeom>
        </p:spPr>
        <p:txBody>
          <a:bodyPr wrap="none">
            <a:spAutoFit/>
          </a:bodyPr>
          <a:lstStyle/>
          <a:p>
            <a:r>
              <a:rPr lang="es-ES" altLang="es-ES" sz="1100" i="1">
                <a:solidFill>
                  <a:schemeClr val="tx1">
                    <a:lumMod val="50000"/>
                    <a:lumOff val="50000"/>
                  </a:schemeClr>
                </a:solidFill>
                <a:latin typeface="Verdana"/>
                <a:cs typeface="Verdana"/>
              </a:rPr>
              <a:t>Escritorio de Windows 10.</a:t>
            </a:r>
            <a:endParaRPr lang="es-ES" sz="1100" i="1">
              <a:solidFill>
                <a:schemeClr val="tx1">
                  <a:lumMod val="50000"/>
                  <a:lumOff val="50000"/>
                </a:schemeClr>
              </a:solidFill>
              <a:latin typeface="Verdana"/>
              <a:cs typeface="Verdana"/>
            </a:endParaRPr>
          </a:p>
        </p:txBody>
      </p:sp>
    </p:spTree>
    <p:extLst>
      <p:ext uri="{BB962C8B-B14F-4D97-AF65-F5344CB8AC3E}">
        <p14:creationId xmlns:p14="http://schemas.microsoft.com/office/powerpoint/2010/main" val="202053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xmlns="" id="{B0BBDA56-1FD8-4E3E-9399-A616097C760B}"/>
              </a:ext>
            </a:extLst>
          </p:cNvPr>
          <p:cNvGrpSpPr/>
          <p:nvPr/>
        </p:nvGrpSpPr>
        <p:grpSpPr>
          <a:xfrm>
            <a:off x="786661" y="1115452"/>
            <a:ext cx="5437738" cy="369332"/>
            <a:chOff x="786661" y="1115452"/>
            <a:chExt cx="5437738" cy="369332"/>
          </a:xfrm>
        </p:grpSpPr>
        <p:grpSp>
          <p:nvGrpSpPr>
            <p:cNvPr id="3" name="Agrupar 16">
              <a:extLst>
                <a:ext uri="{FF2B5EF4-FFF2-40B4-BE49-F238E27FC236}">
                  <a16:creationId xmlns:a16="http://schemas.microsoft.com/office/drawing/2014/main" xmlns="" id="{E4D7FF76-AC5B-48BC-B558-D0B97A20457D}"/>
                </a:ext>
              </a:extLst>
            </p:cNvPr>
            <p:cNvGrpSpPr/>
            <p:nvPr/>
          </p:nvGrpSpPr>
          <p:grpSpPr>
            <a:xfrm>
              <a:off x="786661" y="1200895"/>
              <a:ext cx="1419181" cy="281725"/>
              <a:chOff x="716373" y="2162909"/>
              <a:chExt cx="2942067" cy="656491"/>
            </a:xfrm>
          </p:grpSpPr>
          <p:sp>
            <p:nvSpPr>
              <p:cNvPr id="4" name="Triángulo isósceles 3">
                <a:extLst>
                  <a:ext uri="{FF2B5EF4-FFF2-40B4-BE49-F238E27FC236}">
                    <a16:creationId xmlns:a16="http://schemas.microsoft.com/office/drawing/2014/main" xmlns="" id="{BB905D8A-B74D-49D6-B124-F906A152B6F3}"/>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5" name="Triángulo isósceles 4">
                <a:extLst>
                  <a:ext uri="{FF2B5EF4-FFF2-40B4-BE49-F238E27FC236}">
                    <a16:creationId xmlns:a16="http://schemas.microsoft.com/office/drawing/2014/main" xmlns="" id="{C2C1D7C0-B6E1-4903-AFBE-82F8E5188EDF}"/>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6" name="Conector recto 5">
                <a:extLst>
                  <a:ext uri="{FF2B5EF4-FFF2-40B4-BE49-F238E27FC236}">
                    <a16:creationId xmlns:a16="http://schemas.microsoft.com/office/drawing/2014/main" xmlns="" id="{1FD54A29-A3F3-4B46-90A1-0E4671323875}"/>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7" name="Rectángulo 6">
              <a:extLst>
                <a:ext uri="{FF2B5EF4-FFF2-40B4-BE49-F238E27FC236}">
                  <a16:creationId xmlns:a16="http://schemas.microsoft.com/office/drawing/2014/main" xmlns="" id="{B4CA92E5-82AC-4BA8-90E8-81AC33786BA4}"/>
                </a:ext>
              </a:extLst>
            </p:cNvPr>
            <p:cNvSpPr/>
            <p:nvPr/>
          </p:nvSpPr>
          <p:spPr>
            <a:xfrm>
              <a:off x="1085207" y="1115452"/>
              <a:ext cx="5139192" cy="369332"/>
            </a:xfrm>
            <a:prstGeom prst="rect">
              <a:avLst/>
            </a:prstGeom>
          </p:spPr>
          <p:txBody>
            <a:bodyPr wrap="square">
              <a:spAutoFit/>
            </a:bodyPr>
            <a:lstStyle/>
            <a:p>
              <a:pPr lvl="0" defTabSz="914400" eaLnBrk="0" fontAlgn="base" hangingPunct="0">
                <a:spcBef>
                  <a:spcPct val="0"/>
                </a:spcBef>
                <a:spcAft>
                  <a:spcPct val="0"/>
                </a:spcAft>
              </a:pPr>
              <a:r>
                <a:rPr lang="es-ES" altLang="es-ES">
                  <a:solidFill>
                    <a:schemeClr val="tx1">
                      <a:tint val="75000"/>
                    </a:schemeClr>
                  </a:solidFill>
                </a:rPr>
                <a:t>2.3. Escritorio de Windows 10</a:t>
              </a:r>
            </a:p>
          </p:txBody>
        </p:sp>
      </p:grpSp>
      <p:pic>
        <p:nvPicPr>
          <p:cNvPr id="8" name="Imagen 7">
            <a:extLst>
              <a:ext uri="{FF2B5EF4-FFF2-40B4-BE49-F238E27FC236}">
                <a16:creationId xmlns:a16="http://schemas.microsoft.com/office/drawing/2014/main" xmlns="" id="{28472952-11E4-4F49-A662-1237634A26F8}"/>
              </a:ext>
            </a:extLst>
          </p:cNvPr>
          <p:cNvPicPr>
            <a:picLocks noChangeAspect="1"/>
          </p:cNvPicPr>
          <p:nvPr/>
        </p:nvPicPr>
        <p:blipFill>
          <a:blip r:embed="rId2"/>
          <a:stretch>
            <a:fillRect/>
          </a:stretch>
        </p:blipFill>
        <p:spPr>
          <a:xfrm>
            <a:off x="6923208" y="1317921"/>
            <a:ext cx="1960473" cy="1822182"/>
          </a:xfrm>
          <a:prstGeom prst="rect">
            <a:avLst/>
          </a:prstGeom>
        </p:spPr>
      </p:pic>
      <p:pic>
        <p:nvPicPr>
          <p:cNvPr id="9" name="Imagen 8">
            <a:extLst>
              <a:ext uri="{FF2B5EF4-FFF2-40B4-BE49-F238E27FC236}">
                <a16:creationId xmlns:a16="http://schemas.microsoft.com/office/drawing/2014/main" xmlns="" id="{3D8B1DC2-3307-4620-881D-CCC3CED13F3F}"/>
              </a:ext>
            </a:extLst>
          </p:cNvPr>
          <p:cNvPicPr>
            <a:picLocks noChangeAspect="1"/>
          </p:cNvPicPr>
          <p:nvPr/>
        </p:nvPicPr>
        <p:blipFill>
          <a:blip r:embed="rId3"/>
          <a:stretch>
            <a:fillRect/>
          </a:stretch>
        </p:blipFill>
        <p:spPr>
          <a:xfrm>
            <a:off x="1835696" y="3394282"/>
            <a:ext cx="5760073" cy="2497624"/>
          </a:xfrm>
          <a:prstGeom prst="rect">
            <a:avLst/>
          </a:prstGeom>
        </p:spPr>
      </p:pic>
      <p:sp>
        <p:nvSpPr>
          <p:cNvPr id="10" name="Rectángulo 9">
            <a:extLst>
              <a:ext uri="{FF2B5EF4-FFF2-40B4-BE49-F238E27FC236}">
                <a16:creationId xmlns:a16="http://schemas.microsoft.com/office/drawing/2014/main" xmlns="" id="{11BF86B2-4F11-423E-A3C3-5E79F9CD4579}"/>
              </a:ext>
            </a:extLst>
          </p:cNvPr>
          <p:cNvSpPr/>
          <p:nvPr/>
        </p:nvSpPr>
        <p:spPr>
          <a:xfrm>
            <a:off x="899591" y="5877272"/>
            <a:ext cx="7900834" cy="600164"/>
          </a:xfrm>
          <a:prstGeom prst="rect">
            <a:avLst/>
          </a:prstGeom>
        </p:spPr>
        <p:txBody>
          <a:bodyPr wrap="square">
            <a:spAutoFit/>
          </a:bodyPr>
          <a:lstStyle/>
          <a:p>
            <a:pPr algn="just"/>
            <a:r>
              <a:rPr lang="es-ES" sz="1100">
                <a:solidFill>
                  <a:schemeClr val="tx1">
                    <a:lumMod val="50000"/>
                    <a:lumOff val="50000"/>
                  </a:schemeClr>
                </a:solidFill>
                <a:latin typeface="Verdana"/>
                <a:cs typeface="Verdana"/>
              </a:rPr>
              <a:t>Al pulsar sobre el botón </a:t>
            </a:r>
            <a:r>
              <a:rPr lang="es-ES" sz="1100" i="1">
                <a:solidFill>
                  <a:schemeClr val="tx1">
                    <a:lumMod val="50000"/>
                    <a:lumOff val="50000"/>
                  </a:schemeClr>
                </a:solidFill>
                <a:latin typeface="Verdana"/>
                <a:cs typeface="Verdana"/>
              </a:rPr>
              <a:t>Expandir la cinta de opciones</a:t>
            </a:r>
            <a:r>
              <a:rPr lang="es-ES" sz="1100">
                <a:solidFill>
                  <a:schemeClr val="tx1">
                    <a:lumMod val="50000"/>
                    <a:lumOff val="50000"/>
                  </a:schemeClr>
                </a:solidFill>
                <a:latin typeface="Verdana"/>
                <a:cs typeface="Verdana"/>
              </a:rPr>
              <a:t>, se muestra la cinta de opciones correspondiente. Según el tipo de elemento al que haga referencia nuestra ventana, la barra de menús y la cinta de opciones mostrarán unas opciones u otras. </a:t>
            </a:r>
          </a:p>
        </p:txBody>
      </p:sp>
      <p:sp>
        <p:nvSpPr>
          <p:cNvPr id="2" name="Rectángulo 1">
            <a:extLst>
              <a:ext uri="{FF2B5EF4-FFF2-40B4-BE49-F238E27FC236}">
                <a16:creationId xmlns:a16="http://schemas.microsoft.com/office/drawing/2014/main" xmlns="" id="{29746688-3DC3-423B-ABA5-73001F5973A9}"/>
              </a:ext>
            </a:extLst>
          </p:cNvPr>
          <p:cNvSpPr/>
          <p:nvPr/>
        </p:nvSpPr>
        <p:spPr>
          <a:xfrm>
            <a:off x="899591" y="1565211"/>
            <a:ext cx="6192689" cy="1769715"/>
          </a:xfrm>
          <a:prstGeom prst="rect">
            <a:avLst/>
          </a:prstGeom>
        </p:spPr>
        <p:txBody>
          <a:bodyPr wrap="square">
            <a:spAutoFit/>
          </a:bodyPr>
          <a:lstStyle/>
          <a:p>
            <a:pPr lvl="0" algn="just" defTabSz="914400" eaLnBrk="0" fontAlgn="base" hangingPunct="0">
              <a:spcBef>
                <a:spcPct val="0"/>
              </a:spcBef>
              <a:spcAft>
                <a:spcPct val="0"/>
              </a:spcAft>
            </a:pPr>
            <a:r>
              <a:rPr lang="es-ES" altLang="es-ES" sz="1600" b="1">
                <a:solidFill>
                  <a:schemeClr val="tx1">
                    <a:lumMod val="50000"/>
                    <a:lumOff val="50000"/>
                  </a:schemeClr>
                </a:solidFill>
                <a:ea typeface="Verdana" panose="020B0604030504040204" pitchFamily="34" charset="0"/>
                <a:cs typeface="Verdana" panose="020B0604030504040204" pitchFamily="34" charset="0"/>
              </a:rPr>
              <a:t>A. Iconos y accesos directos</a:t>
            </a:r>
          </a:p>
          <a:p>
            <a:pPr lvl="0" algn="just" defTabSz="914400" eaLnBrk="0" fontAlgn="base" hangingPunct="0">
              <a:spcBef>
                <a:spcPct val="0"/>
              </a:spcBef>
              <a:spcAft>
                <a:spcPct val="0"/>
              </a:spcAft>
            </a:pPr>
            <a:r>
              <a:rPr lang="es-ES" altLang="es-ES" sz="1100">
                <a:solidFill>
                  <a:schemeClr val="tx1">
                    <a:lumMod val="50000"/>
                    <a:lumOff val="50000"/>
                  </a:schemeClr>
                </a:solidFill>
                <a:latin typeface="Verdana"/>
                <a:cs typeface="Verdana"/>
              </a:rPr>
              <a:t>Los </a:t>
            </a:r>
            <a:r>
              <a:rPr lang="es-ES" altLang="es-ES" sz="1100" b="1">
                <a:solidFill>
                  <a:schemeClr val="tx1">
                    <a:lumMod val="50000"/>
                    <a:lumOff val="50000"/>
                  </a:schemeClr>
                </a:solidFill>
                <a:latin typeface="Verdana"/>
                <a:cs typeface="Verdana"/>
              </a:rPr>
              <a:t>iconos</a:t>
            </a:r>
            <a:r>
              <a:rPr lang="es-ES" altLang="es-ES" sz="1100">
                <a:solidFill>
                  <a:schemeClr val="tx1">
                    <a:lumMod val="50000"/>
                    <a:lumOff val="50000"/>
                  </a:schemeClr>
                </a:solidFill>
                <a:latin typeface="Verdana"/>
                <a:cs typeface="Verdana"/>
              </a:rPr>
              <a:t> son pequeños símbolos gráficos que representan objetos.</a:t>
            </a:r>
          </a:p>
          <a:p>
            <a:pPr lvl="0" algn="just" defTabSz="914400" eaLnBrk="0" fontAlgn="base" hangingPunct="0">
              <a:spcBef>
                <a:spcPct val="0"/>
              </a:spcBef>
              <a:spcAft>
                <a:spcPct val="0"/>
              </a:spcAft>
            </a:pPr>
            <a:endParaRPr lang="es-ES" altLang="es-ES" sz="1100">
              <a:solidFill>
                <a:schemeClr val="tx1">
                  <a:lumMod val="50000"/>
                  <a:lumOff val="50000"/>
                </a:schemeClr>
              </a:solidFill>
              <a:latin typeface="Verdana"/>
              <a:cs typeface="Verdana"/>
            </a:endParaRPr>
          </a:p>
          <a:p>
            <a:pPr lvl="0" algn="just" defTabSz="914400" eaLnBrk="0" fontAlgn="base" hangingPunct="0">
              <a:spcBef>
                <a:spcPct val="0"/>
              </a:spcBef>
              <a:spcAft>
                <a:spcPct val="0"/>
              </a:spcAft>
            </a:pPr>
            <a:r>
              <a:rPr lang="es-ES" altLang="es-ES" sz="1100">
                <a:solidFill>
                  <a:schemeClr val="tx1">
                    <a:lumMod val="50000"/>
                    <a:lumOff val="50000"/>
                  </a:schemeClr>
                </a:solidFill>
                <a:latin typeface="Verdana"/>
                <a:cs typeface="Verdana"/>
              </a:rPr>
              <a:t>Los </a:t>
            </a:r>
            <a:r>
              <a:rPr lang="es-ES" altLang="es-ES" sz="1100" b="1">
                <a:solidFill>
                  <a:schemeClr val="tx1">
                    <a:lumMod val="50000"/>
                    <a:lumOff val="50000"/>
                  </a:schemeClr>
                </a:solidFill>
                <a:latin typeface="Verdana"/>
                <a:cs typeface="Verdana"/>
              </a:rPr>
              <a:t>accesos directos </a:t>
            </a:r>
            <a:r>
              <a:rPr lang="es-ES" altLang="es-ES" sz="1100">
                <a:solidFill>
                  <a:schemeClr val="tx1">
                    <a:lumMod val="50000"/>
                    <a:lumOff val="50000"/>
                  </a:schemeClr>
                </a:solidFill>
                <a:latin typeface="Verdana"/>
                <a:cs typeface="Verdana"/>
              </a:rPr>
              <a:t>son iconos especiales vinculados a objetos ya existentes, que se muestran con una flecha junto al icono.</a:t>
            </a:r>
          </a:p>
          <a:p>
            <a:pPr lvl="0" algn="just" defTabSz="914400" eaLnBrk="0" fontAlgn="base" hangingPunct="0">
              <a:spcBef>
                <a:spcPct val="0"/>
              </a:spcBef>
              <a:spcAft>
                <a:spcPct val="0"/>
              </a:spcAft>
            </a:pPr>
            <a:endParaRPr lang="es-ES" altLang="es-ES" sz="1100">
              <a:solidFill>
                <a:schemeClr val="tx1">
                  <a:lumMod val="50000"/>
                  <a:lumOff val="50000"/>
                </a:schemeClr>
              </a:solidFill>
              <a:latin typeface="Verdana"/>
              <a:cs typeface="Verdana"/>
            </a:endParaRPr>
          </a:p>
          <a:p>
            <a:pPr lvl="0" algn="just" defTabSz="914400" eaLnBrk="0" fontAlgn="base" hangingPunct="0">
              <a:spcBef>
                <a:spcPct val="0"/>
              </a:spcBef>
              <a:spcAft>
                <a:spcPct val="0"/>
              </a:spcAft>
            </a:pPr>
            <a:r>
              <a:rPr lang="es-ES" altLang="es-ES" sz="1600" b="1">
                <a:solidFill>
                  <a:schemeClr val="tx1">
                    <a:lumMod val="50000"/>
                    <a:lumOff val="50000"/>
                  </a:schemeClr>
                </a:solidFill>
                <a:ea typeface="Verdana" panose="020B0604030504040204" pitchFamily="34" charset="0"/>
                <a:cs typeface="Verdana" panose="020B0604030504040204" pitchFamily="34" charset="0"/>
              </a:rPr>
              <a:t>B. Ventanas</a:t>
            </a:r>
          </a:p>
          <a:p>
            <a:pPr lvl="0" algn="just" defTabSz="914400" eaLnBrk="0" fontAlgn="base" hangingPunct="0">
              <a:spcBef>
                <a:spcPct val="0"/>
              </a:spcBef>
              <a:spcAft>
                <a:spcPct val="0"/>
              </a:spcAft>
            </a:pPr>
            <a:r>
              <a:rPr lang="es-ES" sz="1100">
                <a:solidFill>
                  <a:schemeClr val="tx1">
                    <a:lumMod val="50000"/>
                    <a:lumOff val="50000"/>
                  </a:schemeClr>
                </a:solidFill>
                <a:latin typeface="Verdana"/>
                <a:cs typeface="Verdana"/>
              </a:rPr>
              <a:t>Las </a:t>
            </a:r>
            <a:r>
              <a:rPr lang="es-ES" sz="1100" b="1">
                <a:solidFill>
                  <a:schemeClr val="tx1">
                    <a:lumMod val="50000"/>
                    <a:lumOff val="50000"/>
                  </a:schemeClr>
                </a:solidFill>
                <a:latin typeface="Verdana"/>
                <a:cs typeface="Verdana"/>
              </a:rPr>
              <a:t>ventanas </a:t>
            </a:r>
            <a:r>
              <a:rPr lang="es-ES" sz="1100">
                <a:solidFill>
                  <a:schemeClr val="tx1">
                    <a:lumMod val="50000"/>
                    <a:lumOff val="50000"/>
                  </a:schemeClr>
                </a:solidFill>
                <a:latin typeface="Verdana"/>
                <a:cs typeface="Verdana"/>
              </a:rPr>
              <a:t>son áreas, generalmente rectangulares, que Windows pone al alcance del usuario para que este interactúe con los programas.</a:t>
            </a:r>
            <a:endParaRPr lang="es-ES" altLang="es-ES" sz="1100">
              <a:solidFill>
                <a:schemeClr val="tx1">
                  <a:lumMod val="50000"/>
                  <a:lumOff val="50000"/>
                </a:schemeClr>
              </a:solidFill>
              <a:latin typeface="Verdana"/>
              <a:cs typeface="Verdana"/>
            </a:endParaRPr>
          </a:p>
        </p:txBody>
      </p:sp>
    </p:spTree>
    <p:extLst>
      <p:ext uri="{BB962C8B-B14F-4D97-AF65-F5344CB8AC3E}">
        <p14:creationId xmlns:p14="http://schemas.microsoft.com/office/powerpoint/2010/main" val="144975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16">
            <a:extLst>
              <a:ext uri="{FF2B5EF4-FFF2-40B4-BE49-F238E27FC236}">
                <a16:creationId xmlns:a16="http://schemas.microsoft.com/office/drawing/2014/main" xmlns="" id="{E4D7FF76-AC5B-48BC-B558-D0B97A20457D}"/>
              </a:ext>
            </a:extLst>
          </p:cNvPr>
          <p:cNvGrpSpPr/>
          <p:nvPr/>
        </p:nvGrpSpPr>
        <p:grpSpPr>
          <a:xfrm>
            <a:off x="786661" y="1354203"/>
            <a:ext cx="1419181" cy="281725"/>
            <a:chOff x="716373" y="2162909"/>
            <a:chExt cx="2942067" cy="656491"/>
          </a:xfrm>
        </p:grpSpPr>
        <p:sp>
          <p:nvSpPr>
            <p:cNvPr id="4" name="Triángulo isósceles 3">
              <a:extLst>
                <a:ext uri="{FF2B5EF4-FFF2-40B4-BE49-F238E27FC236}">
                  <a16:creationId xmlns:a16="http://schemas.microsoft.com/office/drawing/2014/main" xmlns="" id="{BB905D8A-B74D-49D6-B124-F906A152B6F3}"/>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5" name="Triángulo isósceles 4">
              <a:extLst>
                <a:ext uri="{FF2B5EF4-FFF2-40B4-BE49-F238E27FC236}">
                  <a16:creationId xmlns:a16="http://schemas.microsoft.com/office/drawing/2014/main" xmlns="" id="{C2C1D7C0-B6E1-4903-AFBE-82F8E5188EDF}"/>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6" name="Conector recto 5">
              <a:extLst>
                <a:ext uri="{FF2B5EF4-FFF2-40B4-BE49-F238E27FC236}">
                  <a16:creationId xmlns:a16="http://schemas.microsoft.com/office/drawing/2014/main" xmlns="" id="{1FD54A29-A3F3-4B46-90A1-0E4671323875}"/>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7" name="Rectángulo 6">
            <a:extLst>
              <a:ext uri="{FF2B5EF4-FFF2-40B4-BE49-F238E27FC236}">
                <a16:creationId xmlns:a16="http://schemas.microsoft.com/office/drawing/2014/main" xmlns="" id="{B4CA92E5-82AC-4BA8-90E8-81AC33786BA4}"/>
              </a:ext>
            </a:extLst>
          </p:cNvPr>
          <p:cNvSpPr/>
          <p:nvPr/>
        </p:nvSpPr>
        <p:spPr>
          <a:xfrm>
            <a:off x="1085207" y="1268760"/>
            <a:ext cx="5139192" cy="369332"/>
          </a:xfrm>
          <a:prstGeom prst="rect">
            <a:avLst/>
          </a:prstGeom>
        </p:spPr>
        <p:txBody>
          <a:bodyPr wrap="square">
            <a:spAutoFit/>
          </a:bodyPr>
          <a:lstStyle/>
          <a:p>
            <a:pPr lvl="0" defTabSz="914400" eaLnBrk="0" fontAlgn="base" hangingPunct="0">
              <a:spcBef>
                <a:spcPct val="0"/>
              </a:spcBef>
              <a:spcAft>
                <a:spcPct val="0"/>
              </a:spcAft>
            </a:pPr>
            <a:r>
              <a:rPr lang="es-ES" altLang="es-ES">
                <a:solidFill>
                  <a:schemeClr val="tx1">
                    <a:tint val="75000"/>
                  </a:schemeClr>
                </a:solidFill>
              </a:rPr>
              <a:t>2.3. Escritorio de Windows 10</a:t>
            </a:r>
          </a:p>
        </p:txBody>
      </p:sp>
      <p:sp>
        <p:nvSpPr>
          <p:cNvPr id="2" name="Rectángulo 1">
            <a:extLst>
              <a:ext uri="{FF2B5EF4-FFF2-40B4-BE49-F238E27FC236}">
                <a16:creationId xmlns:a16="http://schemas.microsoft.com/office/drawing/2014/main" xmlns="" id="{29746688-3DC3-423B-ABA5-73001F5973A9}"/>
              </a:ext>
            </a:extLst>
          </p:cNvPr>
          <p:cNvSpPr/>
          <p:nvPr/>
        </p:nvSpPr>
        <p:spPr>
          <a:xfrm>
            <a:off x="899591" y="1853243"/>
            <a:ext cx="7272809" cy="677108"/>
          </a:xfrm>
          <a:prstGeom prst="rect">
            <a:avLst/>
          </a:prstGeom>
        </p:spPr>
        <p:txBody>
          <a:bodyPr wrap="square">
            <a:spAutoFit/>
          </a:bodyPr>
          <a:lstStyle/>
          <a:p>
            <a:pPr lvl="0" algn="just" defTabSz="914400" eaLnBrk="0" fontAlgn="base" hangingPunct="0">
              <a:spcBef>
                <a:spcPct val="0"/>
              </a:spcBef>
              <a:spcAft>
                <a:spcPct val="0"/>
              </a:spcAft>
            </a:pPr>
            <a:r>
              <a:rPr lang="es-ES" altLang="es-ES" sz="1600" b="1">
                <a:solidFill>
                  <a:schemeClr val="tx1">
                    <a:lumMod val="50000"/>
                    <a:lumOff val="50000"/>
                  </a:schemeClr>
                </a:solidFill>
                <a:ea typeface="Verdana" panose="020B0604030504040204" pitchFamily="34" charset="0"/>
                <a:cs typeface="Verdana" panose="020B0604030504040204" pitchFamily="34" charset="0"/>
              </a:rPr>
              <a:t>C. Cuadros de diálogo</a:t>
            </a:r>
          </a:p>
          <a:p>
            <a:pPr lvl="0" algn="just" defTabSz="914400" eaLnBrk="0" fontAlgn="base" hangingPunct="0">
              <a:spcBef>
                <a:spcPct val="0"/>
              </a:spcBef>
              <a:spcAft>
                <a:spcPct val="0"/>
              </a:spcAft>
            </a:pPr>
            <a:r>
              <a:rPr lang="es-ES" sz="1100">
                <a:solidFill>
                  <a:schemeClr val="tx1">
                    <a:lumMod val="50000"/>
                    <a:lumOff val="50000"/>
                  </a:schemeClr>
                </a:solidFill>
                <a:latin typeface="Verdana"/>
                <a:cs typeface="Verdana"/>
              </a:rPr>
              <a:t>Un </a:t>
            </a:r>
            <a:r>
              <a:rPr lang="es-ES" sz="1100" b="1">
                <a:solidFill>
                  <a:schemeClr val="tx1">
                    <a:lumMod val="50000"/>
                    <a:lumOff val="50000"/>
                  </a:schemeClr>
                </a:solidFill>
                <a:latin typeface="Verdana"/>
                <a:cs typeface="Verdana"/>
              </a:rPr>
              <a:t>cuadro de diálogo </a:t>
            </a:r>
            <a:r>
              <a:rPr lang="es-ES" sz="1100">
                <a:solidFill>
                  <a:schemeClr val="tx1">
                    <a:lumMod val="50000"/>
                    <a:lumOff val="50000"/>
                  </a:schemeClr>
                </a:solidFill>
                <a:latin typeface="Verdana"/>
                <a:cs typeface="Verdana"/>
              </a:rPr>
              <a:t>es un tipo de ventana, normalmente diseñado para que el usuario pueda introducir información mediante controles de formulario.</a:t>
            </a:r>
            <a:endParaRPr lang="es-ES" altLang="es-ES" sz="1100">
              <a:solidFill>
                <a:schemeClr val="tx1">
                  <a:lumMod val="50000"/>
                  <a:lumOff val="50000"/>
                </a:schemeClr>
              </a:solidFill>
              <a:latin typeface="Verdana"/>
              <a:cs typeface="Verdana"/>
            </a:endParaRPr>
          </a:p>
        </p:txBody>
      </p:sp>
      <p:pic>
        <p:nvPicPr>
          <p:cNvPr id="11" name="Imagen 10">
            <a:extLst>
              <a:ext uri="{FF2B5EF4-FFF2-40B4-BE49-F238E27FC236}">
                <a16:creationId xmlns:a16="http://schemas.microsoft.com/office/drawing/2014/main" xmlns="" id="{1503F059-E90B-4F74-8C9F-257E8512F3E6}"/>
              </a:ext>
            </a:extLst>
          </p:cNvPr>
          <p:cNvPicPr>
            <a:picLocks noChangeAspect="1"/>
          </p:cNvPicPr>
          <p:nvPr/>
        </p:nvPicPr>
        <p:blipFill>
          <a:blip r:embed="rId2"/>
          <a:stretch>
            <a:fillRect/>
          </a:stretch>
        </p:blipFill>
        <p:spPr>
          <a:xfrm>
            <a:off x="1278469" y="2557549"/>
            <a:ext cx="6515051" cy="3542857"/>
          </a:xfrm>
          <a:prstGeom prst="rect">
            <a:avLst/>
          </a:prstGeom>
        </p:spPr>
      </p:pic>
      <p:sp>
        <p:nvSpPr>
          <p:cNvPr id="12" name="Rectángulo 11">
            <a:extLst>
              <a:ext uri="{FF2B5EF4-FFF2-40B4-BE49-F238E27FC236}">
                <a16:creationId xmlns:a16="http://schemas.microsoft.com/office/drawing/2014/main" xmlns="" id="{B0DCFE76-CE3B-4172-9759-38EB92F9507A}"/>
              </a:ext>
            </a:extLst>
          </p:cNvPr>
          <p:cNvSpPr/>
          <p:nvPr/>
        </p:nvSpPr>
        <p:spPr>
          <a:xfrm>
            <a:off x="3168473" y="6069351"/>
            <a:ext cx="2735044" cy="261610"/>
          </a:xfrm>
          <a:prstGeom prst="rect">
            <a:avLst/>
          </a:prstGeom>
        </p:spPr>
        <p:txBody>
          <a:bodyPr wrap="none">
            <a:spAutoFit/>
          </a:bodyPr>
          <a:lstStyle/>
          <a:p>
            <a:r>
              <a:rPr lang="es-ES" sz="1100" i="1">
                <a:solidFill>
                  <a:schemeClr val="tx1">
                    <a:lumMod val="50000"/>
                    <a:lumOff val="50000"/>
                  </a:schemeClr>
                </a:solidFill>
                <a:latin typeface="Verdana"/>
                <a:cs typeface="Verdana"/>
              </a:rPr>
              <a:t>Elementos de un cuadro de diálogo.</a:t>
            </a:r>
            <a:endParaRPr lang="es-ES" sz="1100" i="1"/>
          </a:p>
        </p:txBody>
      </p:sp>
    </p:spTree>
    <p:extLst>
      <p:ext uri="{BB962C8B-B14F-4D97-AF65-F5344CB8AC3E}">
        <p14:creationId xmlns:p14="http://schemas.microsoft.com/office/powerpoint/2010/main" val="406082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16">
            <a:extLst>
              <a:ext uri="{FF2B5EF4-FFF2-40B4-BE49-F238E27FC236}">
                <a16:creationId xmlns:a16="http://schemas.microsoft.com/office/drawing/2014/main" xmlns="" id="{E4D7FF76-AC5B-48BC-B558-D0B97A20457D}"/>
              </a:ext>
            </a:extLst>
          </p:cNvPr>
          <p:cNvGrpSpPr/>
          <p:nvPr/>
        </p:nvGrpSpPr>
        <p:grpSpPr>
          <a:xfrm>
            <a:off x="786661" y="1210187"/>
            <a:ext cx="1419181" cy="281725"/>
            <a:chOff x="716373" y="2162909"/>
            <a:chExt cx="2942067" cy="656491"/>
          </a:xfrm>
        </p:grpSpPr>
        <p:sp>
          <p:nvSpPr>
            <p:cNvPr id="4" name="Triángulo isósceles 3">
              <a:extLst>
                <a:ext uri="{FF2B5EF4-FFF2-40B4-BE49-F238E27FC236}">
                  <a16:creationId xmlns:a16="http://schemas.microsoft.com/office/drawing/2014/main" xmlns="" id="{BB905D8A-B74D-49D6-B124-F906A152B6F3}"/>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5" name="Triángulo isósceles 4">
              <a:extLst>
                <a:ext uri="{FF2B5EF4-FFF2-40B4-BE49-F238E27FC236}">
                  <a16:creationId xmlns:a16="http://schemas.microsoft.com/office/drawing/2014/main" xmlns="" id="{C2C1D7C0-B6E1-4903-AFBE-82F8E5188EDF}"/>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6" name="Conector recto 5">
              <a:extLst>
                <a:ext uri="{FF2B5EF4-FFF2-40B4-BE49-F238E27FC236}">
                  <a16:creationId xmlns:a16="http://schemas.microsoft.com/office/drawing/2014/main" xmlns="" id="{1FD54A29-A3F3-4B46-90A1-0E4671323875}"/>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7" name="Rectángulo 6">
            <a:extLst>
              <a:ext uri="{FF2B5EF4-FFF2-40B4-BE49-F238E27FC236}">
                <a16:creationId xmlns:a16="http://schemas.microsoft.com/office/drawing/2014/main" xmlns="" id="{B4CA92E5-82AC-4BA8-90E8-81AC33786BA4}"/>
              </a:ext>
            </a:extLst>
          </p:cNvPr>
          <p:cNvSpPr/>
          <p:nvPr/>
        </p:nvSpPr>
        <p:spPr>
          <a:xfrm>
            <a:off x="1085207" y="1124744"/>
            <a:ext cx="5139192" cy="369332"/>
          </a:xfrm>
          <a:prstGeom prst="rect">
            <a:avLst/>
          </a:prstGeom>
        </p:spPr>
        <p:txBody>
          <a:bodyPr wrap="square">
            <a:spAutoFit/>
          </a:bodyPr>
          <a:lstStyle/>
          <a:p>
            <a:pPr lvl="0" defTabSz="914400" eaLnBrk="0" fontAlgn="base" hangingPunct="0">
              <a:spcBef>
                <a:spcPct val="0"/>
              </a:spcBef>
              <a:spcAft>
                <a:spcPct val="0"/>
              </a:spcAft>
            </a:pPr>
            <a:r>
              <a:rPr lang="es-ES" altLang="es-ES">
                <a:solidFill>
                  <a:schemeClr val="tx1">
                    <a:tint val="75000"/>
                  </a:schemeClr>
                </a:solidFill>
              </a:rPr>
              <a:t>2.3. Escritorio de Windows 10</a:t>
            </a:r>
          </a:p>
        </p:txBody>
      </p:sp>
      <p:sp>
        <p:nvSpPr>
          <p:cNvPr id="2" name="Rectángulo 1">
            <a:extLst>
              <a:ext uri="{FF2B5EF4-FFF2-40B4-BE49-F238E27FC236}">
                <a16:creationId xmlns:a16="http://schemas.microsoft.com/office/drawing/2014/main" xmlns="" id="{29746688-3DC3-423B-ABA5-73001F5973A9}"/>
              </a:ext>
            </a:extLst>
          </p:cNvPr>
          <p:cNvSpPr/>
          <p:nvPr/>
        </p:nvSpPr>
        <p:spPr>
          <a:xfrm>
            <a:off x="899591" y="1709227"/>
            <a:ext cx="5291609" cy="3123932"/>
          </a:xfrm>
          <a:prstGeom prst="rect">
            <a:avLst/>
          </a:prstGeom>
        </p:spPr>
        <p:txBody>
          <a:bodyPr wrap="square">
            <a:spAutoFit/>
          </a:bodyPr>
          <a:lstStyle/>
          <a:p>
            <a:pPr lvl="0" algn="just" defTabSz="914400" eaLnBrk="0" fontAlgn="base" hangingPunct="0">
              <a:spcBef>
                <a:spcPct val="0"/>
              </a:spcBef>
              <a:spcAft>
                <a:spcPct val="0"/>
              </a:spcAft>
            </a:pPr>
            <a:r>
              <a:rPr lang="es-ES" altLang="es-ES" sz="1600" b="1">
                <a:solidFill>
                  <a:schemeClr val="tx1">
                    <a:lumMod val="50000"/>
                    <a:lumOff val="50000"/>
                  </a:schemeClr>
                </a:solidFill>
                <a:ea typeface="Verdana" panose="020B0604030504040204" pitchFamily="34" charset="0"/>
                <a:cs typeface="Verdana" panose="020B0604030504040204" pitchFamily="34" charset="0"/>
              </a:rPr>
              <a:t>D. </a:t>
            </a:r>
            <a:r>
              <a:rPr lang="es-ES" sz="1600" b="1">
                <a:solidFill>
                  <a:schemeClr val="tx1">
                    <a:lumMod val="50000"/>
                    <a:lumOff val="50000"/>
                  </a:schemeClr>
                </a:solidFill>
                <a:ea typeface="Verdana" panose="020B0604030504040204" pitchFamily="34" charset="0"/>
                <a:cs typeface="Verdana" panose="020B0604030504040204" pitchFamily="34" charset="0"/>
              </a:rPr>
              <a:t>Personalizar el Escritorio</a:t>
            </a:r>
            <a:endParaRPr lang="es-ES" altLang="es-ES" sz="1600" b="1">
              <a:solidFill>
                <a:schemeClr val="tx1">
                  <a:lumMod val="50000"/>
                  <a:lumOff val="50000"/>
                </a:schemeClr>
              </a:solidFill>
              <a:ea typeface="Verdana" panose="020B0604030504040204" pitchFamily="34" charset="0"/>
              <a:cs typeface="Verdana" panose="020B0604030504040204" pitchFamily="34" charset="0"/>
            </a:endParaRPr>
          </a:p>
          <a:p>
            <a:pPr algn="just"/>
            <a:r>
              <a:rPr lang="es-ES" sz="1100">
                <a:solidFill>
                  <a:schemeClr val="tx1">
                    <a:lumMod val="50000"/>
                    <a:lumOff val="50000"/>
                  </a:schemeClr>
                </a:solidFill>
                <a:latin typeface="Verdana"/>
                <a:cs typeface="Verdana"/>
              </a:rPr>
              <a:t>El usuario puede cambiar el </a:t>
            </a:r>
            <a:r>
              <a:rPr lang="es-ES" sz="1100" i="1">
                <a:solidFill>
                  <a:schemeClr val="tx1">
                    <a:lumMod val="50000"/>
                    <a:lumOff val="50000"/>
                  </a:schemeClr>
                </a:solidFill>
                <a:latin typeface="Verdana"/>
                <a:cs typeface="Verdana"/>
              </a:rPr>
              <a:t>Escritorio</a:t>
            </a:r>
            <a:r>
              <a:rPr lang="es-ES" sz="1100">
                <a:solidFill>
                  <a:schemeClr val="tx1">
                    <a:lumMod val="50000"/>
                    <a:lumOff val="50000"/>
                  </a:schemeClr>
                </a:solidFill>
                <a:latin typeface="Verdana"/>
                <a:cs typeface="Verdana"/>
              </a:rPr>
              <a:t> simplemente para adaptarlo a su gusto o de la manera que le resulte más práctica. Por ejemplo, es posible elegir los iconos, las imágenes para el fon­do, el protector de pantalla, situar la barra de tareas en un lugar distinto, modificar la configu­ración de la pantalla, personalizar una carpeta, etc.</a:t>
            </a:r>
          </a:p>
          <a:p>
            <a:r>
              <a:rPr lang="es-ES" sz="1100">
                <a:solidFill>
                  <a:schemeClr val="tx1">
                    <a:lumMod val="50000"/>
                    <a:lumOff val="50000"/>
                  </a:schemeClr>
                </a:solidFill>
                <a:latin typeface="Verdana"/>
                <a:cs typeface="Verdana"/>
              </a:rPr>
              <a:t> </a:t>
            </a:r>
          </a:p>
          <a:p>
            <a:pPr algn="just"/>
            <a:r>
              <a:rPr lang="es-ES" sz="1100">
                <a:solidFill>
                  <a:schemeClr val="tx1">
                    <a:lumMod val="50000"/>
                    <a:lumOff val="50000"/>
                  </a:schemeClr>
                </a:solidFill>
                <a:latin typeface="Verdana"/>
                <a:cs typeface="Verdana"/>
              </a:rPr>
              <a:t>Windows 10 permite personalizar los elementos anteriormente citados de forma individual, pero también es posible realizar varios cambios de aspecto en un solo paso a través de los Temas.</a:t>
            </a:r>
          </a:p>
          <a:p>
            <a:pPr algn="just"/>
            <a:endParaRPr lang="es-ES" sz="1100">
              <a:solidFill>
                <a:schemeClr val="tx1">
                  <a:lumMod val="50000"/>
                  <a:lumOff val="50000"/>
                </a:schemeClr>
              </a:solidFill>
              <a:latin typeface="Verdana"/>
              <a:cs typeface="Verdana"/>
            </a:endParaRPr>
          </a:p>
          <a:p>
            <a:r>
              <a:rPr lang="es-ES" sz="1600" b="1">
                <a:solidFill>
                  <a:schemeClr val="tx1">
                    <a:lumMod val="50000"/>
                    <a:lumOff val="50000"/>
                  </a:schemeClr>
                </a:solidFill>
                <a:ea typeface="Verdana" panose="020B0604030504040204" pitchFamily="34" charset="0"/>
                <a:cs typeface="Verdana" panose="020B0604030504040204" pitchFamily="34" charset="0"/>
              </a:rPr>
              <a:t>E. Barra de tareas</a:t>
            </a:r>
          </a:p>
          <a:p>
            <a:pPr algn="just"/>
            <a:r>
              <a:rPr lang="es-ES" sz="1100">
                <a:solidFill>
                  <a:schemeClr val="tx1">
                    <a:lumMod val="50000"/>
                    <a:lumOff val="50000"/>
                  </a:schemeClr>
                </a:solidFill>
                <a:latin typeface="Verdana"/>
                <a:cs typeface="Verdana"/>
              </a:rPr>
              <a:t>La </a:t>
            </a:r>
            <a:r>
              <a:rPr lang="es-ES" sz="1100" i="1">
                <a:solidFill>
                  <a:schemeClr val="tx1">
                    <a:lumMod val="50000"/>
                    <a:lumOff val="50000"/>
                  </a:schemeClr>
                </a:solidFill>
                <a:latin typeface="Verdana"/>
                <a:cs typeface="Verdana"/>
              </a:rPr>
              <a:t>Barra de tare</a:t>
            </a:r>
            <a:r>
              <a:rPr lang="es-ES" sz="1100">
                <a:solidFill>
                  <a:schemeClr val="tx1">
                    <a:lumMod val="50000"/>
                    <a:lumOff val="50000"/>
                  </a:schemeClr>
                </a:solidFill>
                <a:latin typeface="Verdana"/>
                <a:cs typeface="Verdana"/>
              </a:rPr>
              <a:t>as está situada, por defecto, en la parte inferior del </a:t>
            </a:r>
            <a:r>
              <a:rPr lang="es-ES" sz="1100" i="1">
                <a:solidFill>
                  <a:schemeClr val="tx1">
                    <a:lumMod val="50000"/>
                    <a:lumOff val="50000"/>
                  </a:schemeClr>
                </a:solidFill>
                <a:latin typeface="Verdana"/>
                <a:cs typeface="Verdana"/>
              </a:rPr>
              <a:t>Escritorio. </a:t>
            </a:r>
            <a:r>
              <a:rPr lang="es-ES" sz="1100">
                <a:solidFill>
                  <a:schemeClr val="tx1">
                    <a:lumMod val="50000"/>
                    <a:lumOff val="50000"/>
                  </a:schemeClr>
                </a:solidFill>
                <a:latin typeface="Verdana"/>
                <a:cs typeface="Verdana"/>
              </a:rPr>
              <a:t>Podemos personalizarla a nuestro gusto anclando aplicaciones o mostrando barras de herramientas; incluso es posible moverla para visualizarla en otra zona del escritorio.</a:t>
            </a:r>
          </a:p>
          <a:p>
            <a:pPr algn="just"/>
            <a:endParaRPr lang="es-ES" sz="1100">
              <a:solidFill>
                <a:schemeClr val="tx1">
                  <a:lumMod val="50000"/>
                  <a:lumOff val="50000"/>
                </a:schemeClr>
              </a:solidFill>
              <a:latin typeface="Verdana"/>
              <a:cs typeface="Verdana"/>
            </a:endParaRPr>
          </a:p>
        </p:txBody>
      </p:sp>
      <p:sp>
        <p:nvSpPr>
          <p:cNvPr id="12" name="Rectángulo 11">
            <a:extLst>
              <a:ext uri="{FF2B5EF4-FFF2-40B4-BE49-F238E27FC236}">
                <a16:creationId xmlns:a16="http://schemas.microsoft.com/office/drawing/2014/main" xmlns="" id="{B0DCFE76-CE3B-4172-9759-38EB92F9507A}"/>
              </a:ext>
            </a:extLst>
          </p:cNvPr>
          <p:cNvSpPr/>
          <p:nvPr/>
        </p:nvSpPr>
        <p:spPr>
          <a:xfrm>
            <a:off x="6224399" y="3966203"/>
            <a:ext cx="2380049" cy="430887"/>
          </a:xfrm>
          <a:prstGeom prst="rect">
            <a:avLst/>
          </a:prstGeom>
        </p:spPr>
        <p:txBody>
          <a:bodyPr wrap="square">
            <a:spAutoFit/>
          </a:bodyPr>
          <a:lstStyle/>
          <a:p>
            <a:r>
              <a:rPr lang="es-ES" sz="1100" i="1">
                <a:solidFill>
                  <a:schemeClr val="tx1">
                    <a:lumMod val="50000"/>
                    <a:lumOff val="50000"/>
                  </a:schemeClr>
                </a:solidFill>
                <a:latin typeface="Verdana"/>
                <a:cs typeface="Verdana"/>
              </a:rPr>
              <a:t>Menú contextual del </a:t>
            </a:r>
            <a:r>
              <a:rPr lang="es-ES" sz="1100">
                <a:solidFill>
                  <a:schemeClr val="tx1">
                    <a:lumMod val="50000"/>
                    <a:lumOff val="50000"/>
                  </a:schemeClr>
                </a:solidFill>
                <a:latin typeface="Verdana"/>
                <a:cs typeface="Verdana"/>
              </a:rPr>
              <a:t>Escritorio</a:t>
            </a:r>
            <a:r>
              <a:rPr lang="es-ES" sz="1100" i="1">
                <a:solidFill>
                  <a:schemeClr val="tx1">
                    <a:lumMod val="50000"/>
                    <a:lumOff val="50000"/>
                  </a:schemeClr>
                </a:solidFill>
                <a:latin typeface="Verdana"/>
                <a:cs typeface="Verdana"/>
              </a:rPr>
              <a:t> en Windows 10.</a:t>
            </a:r>
            <a:endParaRPr lang="es-ES" sz="1100" i="1"/>
          </a:p>
        </p:txBody>
      </p:sp>
      <p:pic>
        <p:nvPicPr>
          <p:cNvPr id="4098" name="Picture 2">
            <a:extLst>
              <a:ext uri="{FF2B5EF4-FFF2-40B4-BE49-F238E27FC236}">
                <a16:creationId xmlns:a16="http://schemas.microsoft.com/office/drawing/2014/main" xmlns="" id="{18FE77AC-E26A-4E1D-AD06-98D53131F933}"/>
              </a:ext>
            </a:extLst>
          </p:cNvPr>
          <p:cNvPicPr>
            <a:picLocks noChangeAspect="1" noChangeArrowheads="1"/>
          </p:cNvPicPr>
          <p:nvPr/>
        </p:nvPicPr>
        <p:blipFill>
          <a:blip r:embed="rId2"/>
          <a:stretch>
            <a:fillRect/>
          </a:stretch>
        </p:blipFill>
        <p:spPr bwMode="auto">
          <a:xfrm>
            <a:off x="6335216" y="1719559"/>
            <a:ext cx="2125216" cy="2255052"/>
          </a:xfrm>
          <a:prstGeom prst="rect">
            <a:avLst/>
          </a:prstGeom>
          <a:noFill/>
          <a:ln w="317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xmlns="" id="{4572F8FB-D5DC-45ED-B2FC-C4F3CAB65BE0}"/>
              </a:ext>
            </a:extLst>
          </p:cNvPr>
          <p:cNvPicPr>
            <a:picLocks noChangeAspect="1"/>
          </p:cNvPicPr>
          <p:nvPr/>
        </p:nvPicPr>
        <p:blipFill>
          <a:blip r:embed="rId3"/>
          <a:stretch>
            <a:fillRect/>
          </a:stretch>
        </p:blipFill>
        <p:spPr>
          <a:xfrm>
            <a:off x="1697920" y="4616155"/>
            <a:ext cx="5486838" cy="1842296"/>
          </a:xfrm>
          <a:prstGeom prst="rect">
            <a:avLst/>
          </a:prstGeom>
        </p:spPr>
      </p:pic>
      <p:sp>
        <p:nvSpPr>
          <p:cNvPr id="9" name="Rectángulo 8">
            <a:extLst>
              <a:ext uri="{FF2B5EF4-FFF2-40B4-BE49-F238E27FC236}">
                <a16:creationId xmlns:a16="http://schemas.microsoft.com/office/drawing/2014/main" xmlns="" id="{FF38CCE5-0AA7-466A-ABFC-5442256AFFB2}"/>
              </a:ext>
            </a:extLst>
          </p:cNvPr>
          <p:cNvSpPr/>
          <p:nvPr/>
        </p:nvSpPr>
        <p:spPr>
          <a:xfrm>
            <a:off x="7204649" y="6027564"/>
            <a:ext cx="1399799" cy="430887"/>
          </a:xfrm>
          <a:prstGeom prst="rect">
            <a:avLst/>
          </a:prstGeom>
        </p:spPr>
        <p:txBody>
          <a:bodyPr wrap="square">
            <a:spAutoFit/>
          </a:bodyPr>
          <a:lstStyle/>
          <a:p>
            <a:r>
              <a:rPr lang="es-ES" sz="1100" i="1">
                <a:solidFill>
                  <a:schemeClr val="tx1">
                    <a:lumMod val="50000"/>
                    <a:lumOff val="50000"/>
                  </a:schemeClr>
                </a:solidFill>
                <a:latin typeface="Verdana"/>
                <a:cs typeface="Verdana"/>
              </a:rPr>
              <a:t>Elementos de la Barra de tareas.</a:t>
            </a:r>
          </a:p>
        </p:txBody>
      </p:sp>
    </p:spTree>
    <p:extLst>
      <p:ext uri="{BB962C8B-B14F-4D97-AF65-F5344CB8AC3E}">
        <p14:creationId xmlns:p14="http://schemas.microsoft.com/office/powerpoint/2010/main" val="86348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16">
            <a:extLst>
              <a:ext uri="{FF2B5EF4-FFF2-40B4-BE49-F238E27FC236}">
                <a16:creationId xmlns:a16="http://schemas.microsoft.com/office/drawing/2014/main" xmlns="" id="{CE4342FC-3A7B-4570-B5BB-3B4C991228EB}"/>
              </a:ext>
            </a:extLst>
          </p:cNvPr>
          <p:cNvGrpSpPr/>
          <p:nvPr/>
        </p:nvGrpSpPr>
        <p:grpSpPr>
          <a:xfrm>
            <a:off x="786661" y="1210187"/>
            <a:ext cx="1419181" cy="281725"/>
            <a:chOff x="716373" y="2162909"/>
            <a:chExt cx="2942067" cy="656491"/>
          </a:xfrm>
        </p:grpSpPr>
        <p:sp>
          <p:nvSpPr>
            <p:cNvPr id="4" name="Triángulo isósceles 3">
              <a:extLst>
                <a:ext uri="{FF2B5EF4-FFF2-40B4-BE49-F238E27FC236}">
                  <a16:creationId xmlns:a16="http://schemas.microsoft.com/office/drawing/2014/main" xmlns="" id="{846A2BA2-95D9-4490-BB57-053D6543FF5D}"/>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5" name="Triángulo isósceles 4">
              <a:extLst>
                <a:ext uri="{FF2B5EF4-FFF2-40B4-BE49-F238E27FC236}">
                  <a16:creationId xmlns:a16="http://schemas.microsoft.com/office/drawing/2014/main" xmlns="" id="{32FC6CB2-D062-4B53-9B62-6656210FD682}"/>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6" name="Conector recto 5">
              <a:extLst>
                <a:ext uri="{FF2B5EF4-FFF2-40B4-BE49-F238E27FC236}">
                  <a16:creationId xmlns:a16="http://schemas.microsoft.com/office/drawing/2014/main" xmlns="" id="{31DFA3EA-973F-420C-93FA-AD0B0D186F73}"/>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7" name="Rectángulo 6">
            <a:extLst>
              <a:ext uri="{FF2B5EF4-FFF2-40B4-BE49-F238E27FC236}">
                <a16:creationId xmlns:a16="http://schemas.microsoft.com/office/drawing/2014/main" xmlns="" id="{966CC719-17E3-49D5-BE55-6D40693A1188}"/>
              </a:ext>
            </a:extLst>
          </p:cNvPr>
          <p:cNvSpPr/>
          <p:nvPr/>
        </p:nvSpPr>
        <p:spPr>
          <a:xfrm>
            <a:off x="1085207" y="1124744"/>
            <a:ext cx="5139192" cy="369332"/>
          </a:xfrm>
          <a:prstGeom prst="rect">
            <a:avLst/>
          </a:prstGeom>
        </p:spPr>
        <p:txBody>
          <a:bodyPr wrap="square">
            <a:spAutoFit/>
          </a:bodyPr>
          <a:lstStyle/>
          <a:p>
            <a:pPr lvl="0" defTabSz="914400" eaLnBrk="0" fontAlgn="base" hangingPunct="0">
              <a:spcBef>
                <a:spcPct val="0"/>
              </a:spcBef>
              <a:spcAft>
                <a:spcPct val="0"/>
              </a:spcAft>
            </a:pPr>
            <a:r>
              <a:rPr lang="es-ES" altLang="es-ES">
                <a:solidFill>
                  <a:schemeClr val="tx1">
                    <a:tint val="75000"/>
                  </a:schemeClr>
                </a:solidFill>
              </a:rPr>
              <a:t>2.4. Usuarios y cuentas</a:t>
            </a:r>
          </a:p>
        </p:txBody>
      </p:sp>
      <p:sp>
        <p:nvSpPr>
          <p:cNvPr id="17" name="Rectángulo 16">
            <a:extLst>
              <a:ext uri="{FF2B5EF4-FFF2-40B4-BE49-F238E27FC236}">
                <a16:creationId xmlns:a16="http://schemas.microsoft.com/office/drawing/2014/main" xmlns="" id="{A977D261-88DD-413D-BEAB-5256E8252FFC}"/>
              </a:ext>
            </a:extLst>
          </p:cNvPr>
          <p:cNvSpPr/>
          <p:nvPr/>
        </p:nvSpPr>
        <p:spPr>
          <a:xfrm>
            <a:off x="786660" y="1696380"/>
            <a:ext cx="8072407" cy="564001"/>
          </a:xfrm>
          <a:prstGeom prst="rect">
            <a:avLst/>
          </a:prstGeom>
        </p:spPr>
        <p:txBody>
          <a:bodyPr wrap="square">
            <a:spAutoFit/>
          </a:bodyPr>
          <a:lstStyle/>
          <a:p>
            <a:pPr marR="49530" algn="just">
              <a:lnSpc>
                <a:spcPts val="1200"/>
              </a:lnSpc>
              <a:spcAft>
                <a:spcPts val="0"/>
              </a:spcAft>
            </a:pPr>
            <a:r>
              <a:rPr lang="es-ES" sz="1100">
                <a:solidFill>
                  <a:schemeClr val="tx1">
                    <a:lumMod val="50000"/>
                    <a:lumOff val="50000"/>
                  </a:schemeClr>
                </a:solidFill>
                <a:latin typeface="Verdana"/>
                <a:cs typeface="Verdana"/>
              </a:rPr>
              <a:t>Windows facilita la utilización compartida del equipo por varios usuarios, de manera que cada uno disponga de sus propias configuraciones y carpetas. Una </a:t>
            </a:r>
            <a:r>
              <a:rPr lang="es-ES" sz="1100" b="1">
                <a:solidFill>
                  <a:schemeClr val="tx1">
                    <a:lumMod val="50000"/>
                    <a:lumOff val="50000"/>
                  </a:schemeClr>
                </a:solidFill>
                <a:latin typeface="Verdana"/>
                <a:cs typeface="Verdana"/>
              </a:rPr>
              <a:t>cuenta de usuario</a:t>
            </a:r>
            <a:r>
              <a:rPr lang="es-ES" sz="1100">
                <a:solidFill>
                  <a:schemeClr val="tx1">
                    <a:lumMod val="50000"/>
                    <a:lumOff val="50000"/>
                  </a:schemeClr>
                </a:solidFill>
                <a:latin typeface="Verdana"/>
                <a:cs typeface="Verdana"/>
              </a:rPr>
              <a:t> requiere un nombre de usuario, y es aconsejable protegerla con una contraseña segura.</a:t>
            </a:r>
          </a:p>
        </p:txBody>
      </p:sp>
      <p:sp>
        <p:nvSpPr>
          <p:cNvPr id="18" name="Rectángulo 17">
            <a:extLst>
              <a:ext uri="{FF2B5EF4-FFF2-40B4-BE49-F238E27FC236}">
                <a16:creationId xmlns:a16="http://schemas.microsoft.com/office/drawing/2014/main" xmlns="" id="{E0A98AF4-0C81-474D-A1CF-922B0F0CCC48}"/>
              </a:ext>
            </a:extLst>
          </p:cNvPr>
          <p:cNvSpPr/>
          <p:nvPr/>
        </p:nvSpPr>
        <p:spPr>
          <a:xfrm>
            <a:off x="810600" y="2345822"/>
            <a:ext cx="7956146" cy="646331"/>
          </a:xfrm>
          <a:prstGeom prst="rect">
            <a:avLst/>
          </a:prstGeom>
          <a:ln>
            <a:solidFill>
              <a:srgbClr val="FF0000"/>
            </a:solidFill>
          </a:ln>
        </p:spPr>
        <p:txBody>
          <a:bodyPr wrap="square">
            <a:spAutoFit/>
          </a:bodyPr>
          <a:lstStyle/>
          <a:p>
            <a:pPr algn="just"/>
            <a:r>
              <a:rPr lang="es-ES" sz="1200">
                <a:solidFill>
                  <a:schemeClr val="tx1">
                    <a:lumMod val="50000"/>
                    <a:lumOff val="50000"/>
                  </a:schemeClr>
                </a:solidFill>
                <a:latin typeface="Verdana"/>
                <a:cs typeface="Verdana"/>
              </a:rPr>
              <a:t>Una </a:t>
            </a:r>
            <a:r>
              <a:rPr lang="es-ES" sz="1200" b="1">
                <a:solidFill>
                  <a:schemeClr val="tx1">
                    <a:lumMod val="50000"/>
                    <a:lumOff val="50000"/>
                  </a:schemeClr>
                </a:solidFill>
                <a:latin typeface="Verdana"/>
                <a:cs typeface="Verdana"/>
              </a:rPr>
              <a:t>contraseña segura </a:t>
            </a:r>
            <a:r>
              <a:rPr lang="es-ES" sz="1200">
                <a:solidFill>
                  <a:schemeClr val="tx1">
                    <a:lumMod val="50000"/>
                    <a:lumOff val="50000"/>
                  </a:schemeClr>
                </a:solidFill>
                <a:latin typeface="Verdana"/>
                <a:cs typeface="Verdana"/>
              </a:rPr>
              <a:t>es aquella que no puede ser adivinada fácilmente; constará como mínimo de 8 caracteres compuestos por símbolos y números del teclado, combinando mayúsculas con minúsculas, y no contendrá ninguna parte del nombre de la cuenta.</a:t>
            </a:r>
          </a:p>
        </p:txBody>
      </p:sp>
      <p:sp>
        <p:nvSpPr>
          <p:cNvPr id="19" name="Rectángulo 18">
            <a:extLst>
              <a:ext uri="{FF2B5EF4-FFF2-40B4-BE49-F238E27FC236}">
                <a16:creationId xmlns:a16="http://schemas.microsoft.com/office/drawing/2014/main" xmlns="" id="{6CB218A6-6EFD-4823-81C1-572838F25B09}"/>
              </a:ext>
            </a:extLst>
          </p:cNvPr>
          <p:cNvSpPr/>
          <p:nvPr/>
        </p:nvSpPr>
        <p:spPr>
          <a:xfrm>
            <a:off x="777187" y="3077594"/>
            <a:ext cx="8081880" cy="553998"/>
          </a:xfrm>
          <a:prstGeom prst="rect">
            <a:avLst/>
          </a:prstGeom>
        </p:spPr>
        <p:txBody>
          <a:bodyPr wrap="square">
            <a:spAutoFit/>
          </a:bodyPr>
          <a:lstStyle/>
          <a:p>
            <a:pPr marR="48895" algn="just">
              <a:lnSpc>
                <a:spcPts val="1200"/>
              </a:lnSpc>
              <a:spcAft>
                <a:spcPts val="0"/>
              </a:spcAft>
            </a:pPr>
            <a:r>
              <a:rPr lang="es-ES" sz="1100">
                <a:solidFill>
                  <a:schemeClr val="tx1">
                    <a:lumMod val="50000"/>
                    <a:lumOff val="50000"/>
                  </a:schemeClr>
                </a:solidFill>
                <a:latin typeface="Verdana"/>
                <a:cs typeface="Verdana"/>
              </a:rPr>
              <a:t>Durante la instalación de Windows 10 es posible introducir los datos de nuestra cuenta Micro­soft u omitir este paso y crear una cuenta de usuario local. En ambos casos tendremos perfil de administrador. Es con esta cuenta con la que se iniciará sesión en Windows hasta que no se creen otras cuentas.</a:t>
            </a:r>
          </a:p>
        </p:txBody>
      </p:sp>
      <p:sp>
        <p:nvSpPr>
          <p:cNvPr id="20" name="Rectángulo 19">
            <a:extLst>
              <a:ext uri="{FF2B5EF4-FFF2-40B4-BE49-F238E27FC236}">
                <a16:creationId xmlns:a16="http://schemas.microsoft.com/office/drawing/2014/main" xmlns="" id="{2610A102-A1D3-4958-9C6C-6BF38B1EC20E}"/>
              </a:ext>
            </a:extLst>
          </p:cNvPr>
          <p:cNvSpPr/>
          <p:nvPr/>
        </p:nvSpPr>
        <p:spPr>
          <a:xfrm>
            <a:off x="829545" y="3717032"/>
            <a:ext cx="7937201" cy="461665"/>
          </a:xfrm>
          <a:prstGeom prst="rect">
            <a:avLst/>
          </a:prstGeom>
          <a:ln>
            <a:solidFill>
              <a:srgbClr val="FF0000"/>
            </a:solidFill>
          </a:ln>
        </p:spPr>
        <p:txBody>
          <a:bodyPr wrap="square">
            <a:spAutoFit/>
          </a:bodyPr>
          <a:lstStyle/>
          <a:p>
            <a:pPr algn="just"/>
            <a:r>
              <a:rPr lang="es-ES" sz="1200">
                <a:solidFill>
                  <a:schemeClr val="tx1">
                    <a:lumMod val="50000"/>
                    <a:lumOff val="50000"/>
                  </a:schemeClr>
                </a:solidFill>
                <a:latin typeface="Verdana"/>
                <a:cs typeface="Verdana"/>
              </a:rPr>
              <a:t>Se denomina </a:t>
            </a:r>
            <a:r>
              <a:rPr lang="es-ES" sz="1200" b="1">
                <a:solidFill>
                  <a:schemeClr val="tx1">
                    <a:lumMod val="50000"/>
                    <a:lumOff val="50000"/>
                  </a:schemeClr>
                </a:solidFill>
                <a:latin typeface="Verdana"/>
                <a:cs typeface="Verdana"/>
              </a:rPr>
              <a:t>sesión</a:t>
            </a:r>
            <a:r>
              <a:rPr lang="es-ES" sz="1200">
                <a:solidFill>
                  <a:schemeClr val="tx1">
                    <a:lumMod val="50000"/>
                    <a:lumOff val="50000"/>
                  </a:schemeClr>
                </a:solidFill>
                <a:latin typeface="Verdana"/>
                <a:cs typeface="Verdana"/>
              </a:rPr>
              <a:t> a las tareas realizadas por los usuarios desde el instante en que acceden al sistema, y se da por terminada en el momento en que se produce el cierre de sesión.</a:t>
            </a:r>
          </a:p>
        </p:txBody>
      </p:sp>
      <p:grpSp>
        <p:nvGrpSpPr>
          <p:cNvPr id="22" name="Agrupar 16">
            <a:extLst>
              <a:ext uri="{FF2B5EF4-FFF2-40B4-BE49-F238E27FC236}">
                <a16:creationId xmlns:a16="http://schemas.microsoft.com/office/drawing/2014/main" xmlns="" id="{4E90D8E0-5364-4058-8C3C-78972FBA71DE}"/>
              </a:ext>
            </a:extLst>
          </p:cNvPr>
          <p:cNvGrpSpPr/>
          <p:nvPr/>
        </p:nvGrpSpPr>
        <p:grpSpPr>
          <a:xfrm>
            <a:off x="786661" y="4534246"/>
            <a:ext cx="1419181" cy="281725"/>
            <a:chOff x="716373" y="2162909"/>
            <a:chExt cx="2942067" cy="656491"/>
          </a:xfrm>
        </p:grpSpPr>
        <p:sp>
          <p:nvSpPr>
            <p:cNvPr id="23" name="Triángulo isósceles 22">
              <a:extLst>
                <a:ext uri="{FF2B5EF4-FFF2-40B4-BE49-F238E27FC236}">
                  <a16:creationId xmlns:a16="http://schemas.microsoft.com/office/drawing/2014/main" xmlns="" id="{BA0CAA84-44DA-46F4-BC94-DA9397A43750}"/>
                </a:ext>
              </a:extLst>
            </p:cNvPr>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24" name="Triángulo isósceles 23">
              <a:extLst>
                <a:ext uri="{FF2B5EF4-FFF2-40B4-BE49-F238E27FC236}">
                  <a16:creationId xmlns:a16="http://schemas.microsoft.com/office/drawing/2014/main" xmlns="" id="{011CE507-BCC1-4EAB-ADD0-2206D20D7073}"/>
                </a:ext>
              </a:extLst>
            </p:cNvPr>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25" name="Conector recto 24">
              <a:extLst>
                <a:ext uri="{FF2B5EF4-FFF2-40B4-BE49-F238E27FC236}">
                  <a16:creationId xmlns:a16="http://schemas.microsoft.com/office/drawing/2014/main" xmlns="" id="{9D8B1467-FB9C-4EBD-8A10-2FF400C51DE7}"/>
                </a:ext>
              </a:extLst>
            </p:cNvPr>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26" name="Rectángulo 25">
            <a:extLst>
              <a:ext uri="{FF2B5EF4-FFF2-40B4-BE49-F238E27FC236}">
                <a16:creationId xmlns:a16="http://schemas.microsoft.com/office/drawing/2014/main" xmlns="" id="{8753E7E2-AA27-4F93-893B-5DAF383AE2C2}"/>
              </a:ext>
            </a:extLst>
          </p:cNvPr>
          <p:cNvSpPr/>
          <p:nvPr/>
        </p:nvSpPr>
        <p:spPr>
          <a:xfrm>
            <a:off x="1085207" y="4448803"/>
            <a:ext cx="5139192" cy="369332"/>
          </a:xfrm>
          <a:prstGeom prst="rect">
            <a:avLst/>
          </a:prstGeom>
        </p:spPr>
        <p:txBody>
          <a:bodyPr wrap="square">
            <a:spAutoFit/>
          </a:bodyPr>
          <a:lstStyle/>
          <a:p>
            <a:pPr lvl="0" defTabSz="914400" eaLnBrk="0" fontAlgn="base" hangingPunct="0">
              <a:spcBef>
                <a:spcPct val="0"/>
              </a:spcBef>
              <a:spcAft>
                <a:spcPct val="0"/>
              </a:spcAft>
            </a:pPr>
            <a:r>
              <a:rPr lang="es-ES" altLang="es-ES">
                <a:solidFill>
                  <a:schemeClr val="tx1">
                    <a:tint val="75000"/>
                  </a:schemeClr>
                </a:solidFill>
              </a:rPr>
              <a:t>2.5. Archivos en Windows 10</a:t>
            </a:r>
          </a:p>
        </p:txBody>
      </p:sp>
      <p:sp>
        <p:nvSpPr>
          <p:cNvPr id="21" name="Rectángulo 20">
            <a:extLst>
              <a:ext uri="{FF2B5EF4-FFF2-40B4-BE49-F238E27FC236}">
                <a16:creationId xmlns:a16="http://schemas.microsoft.com/office/drawing/2014/main" xmlns="" id="{C9EF6F7B-3FB1-4498-9248-BBA9F1AE86EF}"/>
              </a:ext>
            </a:extLst>
          </p:cNvPr>
          <p:cNvSpPr/>
          <p:nvPr/>
        </p:nvSpPr>
        <p:spPr>
          <a:xfrm>
            <a:off x="829545" y="5022422"/>
            <a:ext cx="6478759" cy="374461"/>
          </a:xfrm>
          <a:prstGeom prst="rect">
            <a:avLst/>
          </a:prstGeom>
          <a:ln>
            <a:solidFill>
              <a:srgbClr val="FF0000"/>
            </a:solidFill>
          </a:ln>
        </p:spPr>
        <p:txBody>
          <a:bodyPr wrap="square">
            <a:spAutoFit/>
          </a:bodyPr>
          <a:lstStyle/>
          <a:p>
            <a:pPr marR="88265" algn="just">
              <a:lnSpc>
                <a:spcPts val="1085"/>
              </a:lnSpc>
              <a:spcAft>
                <a:spcPts val="0"/>
              </a:spcAft>
            </a:pPr>
            <a:r>
              <a:rPr lang="es-ES" sz="1200">
                <a:solidFill>
                  <a:schemeClr val="tx1">
                    <a:lumMod val="50000"/>
                    <a:lumOff val="50000"/>
                  </a:schemeClr>
                </a:solidFill>
                <a:latin typeface="Verdana"/>
                <a:cs typeface="Verdana"/>
              </a:rPr>
              <a:t>Un </a:t>
            </a:r>
            <a:r>
              <a:rPr lang="es-ES" sz="1200" b="1">
                <a:solidFill>
                  <a:schemeClr val="tx1">
                    <a:lumMod val="50000"/>
                    <a:lumOff val="50000"/>
                  </a:schemeClr>
                </a:solidFill>
                <a:latin typeface="Verdana"/>
                <a:cs typeface="Verdana"/>
              </a:rPr>
              <a:t>archivo</a:t>
            </a:r>
            <a:r>
              <a:rPr lang="es-ES" sz="1200">
                <a:solidFill>
                  <a:schemeClr val="tx1">
                    <a:lumMod val="50000"/>
                    <a:lumOff val="50000"/>
                  </a:schemeClr>
                </a:solidFill>
                <a:latin typeface="Verdana"/>
                <a:cs typeface="Verdana"/>
              </a:rPr>
              <a:t> es un conjunto de datos agrupados bajo una denominación determinada. Los archivos se almacenan en carpetas o directorios.</a:t>
            </a:r>
          </a:p>
        </p:txBody>
      </p:sp>
      <p:sp>
        <p:nvSpPr>
          <p:cNvPr id="27" name="Rectángulo 26">
            <a:extLst>
              <a:ext uri="{FF2B5EF4-FFF2-40B4-BE49-F238E27FC236}">
                <a16:creationId xmlns:a16="http://schemas.microsoft.com/office/drawing/2014/main" xmlns="" id="{47C64673-3F67-41D6-AD72-910C9D038C15}"/>
              </a:ext>
            </a:extLst>
          </p:cNvPr>
          <p:cNvSpPr/>
          <p:nvPr/>
        </p:nvSpPr>
        <p:spPr>
          <a:xfrm>
            <a:off x="814048" y="5475030"/>
            <a:ext cx="6494256" cy="861774"/>
          </a:xfrm>
          <a:prstGeom prst="rect">
            <a:avLst/>
          </a:prstGeom>
        </p:spPr>
        <p:txBody>
          <a:bodyPr wrap="square">
            <a:spAutoFit/>
          </a:bodyPr>
          <a:lstStyle/>
          <a:p>
            <a:pPr algn="just">
              <a:lnSpc>
                <a:spcPts val="1200"/>
              </a:lnSpc>
              <a:spcAft>
                <a:spcPts val="0"/>
              </a:spcAft>
            </a:pPr>
            <a:r>
              <a:rPr lang="es-ES" sz="1100">
                <a:solidFill>
                  <a:schemeClr val="tx1">
                    <a:lumMod val="50000"/>
                    <a:lumOff val="50000"/>
                  </a:schemeClr>
                </a:solidFill>
                <a:latin typeface="Verdana"/>
                <a:cs typeface="Verdana"/>
              </a:rPr>
              <a:t>Los archivos almacenados pueden localizarse desde varios lugares. En Windows 10 siguen existiendo las </a:t>
            </a:r>
            <a:r>
              <a:rPr lang="es-ES" sz="1100" b="1" i="1">
                <a:solidFill>
                  <a:schemeClr val="tx1">
                    <a:lumMod val="50000"/>
                    <a:lumOff val="50000"/>
                  </a:schemeClr>
                </a:solidFill>
                <a:latin typeface="Verdana"/>
                <a:cs typeface="Verdana"/>
              </a:rPr>
              <a:t>Bibliotecas</a:t>
            </a:r>
            <a:r>
              <a:rPr lang="es-ES" sz="1100">
                <a:solidFill>
                  <a:schemeClr val="tx1">
                    <a:lumMod val="50000"/>
                    <a:lumOff val="50000"/>
                  </a:schemeClr>
                </a:solidFill>
                <a:latin typeface="Verdana"/>
                <a:cs typeface="Verdana"/>
              </a:rPr>
              <a:t>, que permiten incluir carpetas ubicadas en distintos lugares, sin necesidad de copiar­las. Si incluimos varias carpetas en una biblioteca, vemos todos los ficheros de nuestras carpetas en una misma ubicación, sin que exista información duplicada.</a:t>
            </a:r>
          </a:p>
        </p:txBody>
      </p:sp>
      <p:pic>
        <p:nvPicPr>
          <p:cNvPr id="5132" name="Picture 12">
            <a:extLst>
              <a:ext uri="{FF2B5EF4-FFF2-40B4-BE49-F238E27FC236}">
                <a16:creationId xmlns:a16="http://schemas.microsoft.com/office/drawing/2014/main" xmlns="" id="{213DD322-4CAB-455A-99C1-C145F0060E00}"/>
              </a:ext>
            </a:extLst>
          </p:cNvPr>
          <p:cNvPicPr>
            <a:picLocks noChangeAspect="1" noChangeArrowheads="1"/>
          </p:cNvPicPr>
          <p:nvPr/>
        </p:nvPicPr>
        <p:blipFill>
          <a:blip r:embed="rId2"/>
          <a:stretch>
            <a:fillRect/>
          </a:stretch>
        </p:blipFill>
        <p:spPr bwMode="auto">
          <a:xfrm>
            <a:off x="7499921" y="4511923"/>
            <a:ext cx="1266825" cy="1769918"/>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241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4094</TotalTime>
  <Words>1462</Words>
  <Application>Microsoft Office PowerPoint</Application>
  <PresentationFormat>Presentación en pantalla (4:3)</PresentationFormat>
  <Paragraphs>172</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perez lopez</dc:creator>
  <cp:lastModifiedBy>USUARIO</cp:lastModifiedBy>
  <cp:revision>212</cp:revision>
  <dcterms:created xsi:type="dcterms:W3CDTF">2014-11-24T08:34:51Z</dcterms:created>
  <dcterms:modified xsi:type="dcterms:W3CDTF">2024-04-22T02:43:34Z</dcterms:modified>
</cp:coreProperties>
</file>