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84" r:id="rId2"/>
    <p:sldId id="281" r:id="rId3"/>
    <p:sldId id="273" r:id="rId4"/>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 Flores" initials="MJF" lastIdx="3" clrIdx="0">
    <p:extLst>
      <p:ext uri="{19B8F6BF-5375-455C-9EA6-DF929625EA0E}">
        <p15:presenceInfo xmlns:p15="http://schemas.microsoft.com/office/powerpoint/2012/main" userId="e27fce5ab9d513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89524" autoAdjust="0"/>
  </p:normalViewPr>
  <p:slideViewPr>
    <p:cSldViewPr>
      <p:cViewPr varScale="1">
        <p:scale>
          <a:sx n="84" d="100"/>
          <a:sy n="84" d="100"/>
        </p:scale>
        <p:origin x="6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2226-494A-4857-AD7E-AA39BA2F764E}" type="datetimeFigureOut">
              <a:rPr lang="es-ES" smtClean="0"/>
              <a:t>06/03/2021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7F744-DEA8-4C52-AAA1-C2B0E97C5C9C}" type="slidenum">
              <a:rPr lang="es-ES" smtClean="0"/>
              <a:t>‹Nº›</a:t>
            </a:fld>
            <a:endParaRPr lang="es-ES"/>
          </a:p>
        </p:txBody>
      </p:sp>
    </p:spTree>
    <p:extLst>
      <p:ext uri="{BB962C8B-B14F-4D97-AF65-F5344CB8AC3E}">
        <p14:creationId xmlns:p14="http://schemas.microsoft.com/office/powerpoint/2010/main" val="79291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2421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89466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409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2037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30404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2834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6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91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38296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18508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75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85394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76F8-13B5-4766-B3A7-7B55283877D7}" type="datetimeFigureOut">
              <a:rPr lang="es-VE" smtClean="0"/>
              <a:t>6/3/2021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8734F-90AC-407E-864C-B76E693D02A7}" type="slidenum">
              <a:rPr lang="es-VE" smtClean="0"/>
              <a:t>‹Nº›</a:t>
            </a:fld>
            <a:endParaRPr lang="es-VE"/>
          </a:p>
        </p:txBody>
      </p:sp>
    </p:spTree>
    <p:extLst>
      <p:ext uri="{BB962C8B-B14F-4D97-AF65-F5344CB8AC3E}">
        <p14:creationId xmlns:p14="http://schemas.microsoft.com/office/powerpoint/2010/main" val="175509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F76ED-DBFF-4A51-B1AF-A7CE758A59F3}"/>
              </a:ext>
            </a:extLst>
          </p:cNvPr>
          <p:cNvSpPr>
            <a:spLocks noGrp="1"/>
          </p:cNvSpPr>
          <p:nvPr>
            <p:ph type="ctrTitle"/>
          </p:nvPr>
        </p:nvSpPr>
        <p:spPr>
          <a:xfrm>
            <a:off x="685800" y="1124744"/>
            <a:ext cx="7772400" cy="1470025"/>
          </a:xfrm>
        </p:spPr>
        <p:txBody>
          <a:bodyPr/>
          <a:lstStyle/>
          <a:p>
            <a:r>
              <a:rPr lang="es-ES" dirty="0"/>
              <a:t>EJERCICIOS MODELO RELACIONAL</a:t>
            </a:r>
          </a:p>
        </p:txBody>
      </p:sp>
      <p:sp>
        <p:nvSpPr>
          <p:cNvPr id="3" name="Subtítulo 2">
            <a:extLst>
              <a:ext uri="{FF2B5EF4-FFF2-40B4-BE49-F238E27FC236}">
                <a16:creationId xmlns:a16="http://schemas.microsoft.com/office/drawing/2014/main" id="{A25860A3-6D91-427E-9E54-399E1B694850}"/>
              </a:ext>
            </a:extLst>
          </p:cNvPr>
          <p:cNvSpPr>
            <a:spLocks noGrp="1"/>
          </p:cNvSpPr>
          <p:nvPr>
            <p:ph type="subTitle" idx="1"/>
          </p:nvPr>
        </p:nvSpPr>
        <p:spPr>
          <a:xfrm>
            <a:off x="1475656" y="2924944"/>
            <a:ext cx="6400800" cy="1752600"/>
          </a:xfrm>
        </p:spPr>
        <p:txBody>
          <a:bodyPr>
            <a:normAutofit fontScale="92500" lnSpcReduction="20000"/>
          </a:bodyPr>
          <a:lstStyle/>
          <a:p>
            <a:r>
              <a:rPr lang="es-ES" sz="2000" dirty="0">
                <a:solidFill>
                  <a:schemeClr val="tx2"/>
                </a:solidFill>
              </a:rPr>
              <a:t>A continuación encontrarán un serie de ejercicios correspondientes al diseño de BD relacionales. En la mayoría de las láminas conseguirán audios explicativos. Las láminas que contengan más de un audio deberán escucharlos en el siguiente orden: deberán iniciar con el audio que se encuentre más a la izquierda, para continuar con el que se encuentre al lado</a:t>
            </a:r>
          </a:p>
        </p:txBody>
      </p:sp>
      <p:cxnSp>
        <p:nvCxnSpPr>
          <p:cNvPr id="4" name="Conector recto 3">
            <a:extLst>
              <a:ext uri="{FF2B5EF4-FFF2-40B4-BE49-F238E27FC236}">
                <a16:creationId xmlns:a16="http://schemas.microsoft.com/office/drawing/2014/main" id="{195D2E6F-D61B-4B9A-A0C4-93C731BF3BE1}"/>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CuadroTexto 4">
            <a:extLst>
              <a:ext uri="{FF2B5EF4-FFF2-40B4-BE49-F238E27FC236}">
                <a16:creationId xmlns:a16="http://schemas.microsoft.com/office/drawing/2014/main" id="{3F75658E-4E67-44B7-B7DF-2A9ED02D08C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Tree>
    <p:extLst>
      <p:ext uri="{BB962C8B-B14F-4D97-AF65-F5344CB8AC3E}">
        <p14:creationId xmlns:p14="http://schemas.microsoft.com/office/powerpoint/2010/main" val="38276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4DD5141-9382-4656-ACB5-C7E116207ACB}"/>
              </a:ext>
            </a:extLst>
          </p:cNvPr>
          <p:cNvSpPr txBox="1"/>
          <p:nvPr/>
        </p:nvSpPr>
        <p:spPr>
          <a:xfrm>
            <a:off x="683568" y="908720"/>
            <a:ext cx="7776864" cy="452431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dirty="0"/>
              <a:t>D&amp;T es una empresa a la enseñanza de cursos en diferentes áreas de conocimiento (administración, contaduría, electricidad, informática entre otros). D&amp;T necesita que se le diseñe una BD que cubra sus requerimientos.</a:t>
            </a:r>
          </a:p>
          <a:p>
            <a:r>
              <a:rPr lang="es-ES" dirty="0"/>
              <a:t>D&amp;T dicta sus cursos en los tres turnos (matutino, vespertino, nocturno y además sabatino que solo incluye las mañanas)</a:t>
            </a:r>
          </a:p>
          <a:p>
            <a:r>
              <a:rPr lang="es-ES" dirty="0"/>
              <a:t>Para que un participante se pueda inscribir debe tener sus datos registrados en el sistema. Un curso se puede pagar en varias cuotas, los pagos se hacen a través de transferencias a entidades financieras ya que D&amp;T posee cuentas en casi todos los bancos del país. Se debe llevar un control de los ingresos por transferencias (</a:t>
            </a:r>
            <a:r>
              <a:rPr lang="es-ES" dirty="0" err="1"/>
              <a:t>nro</a:t>
            </a:r>
            <a:r>
              <a:rPr lang="es-ES" dirty="0"/>
              <a:t> de transferencia, entidad bancaria, fecha, monto, cedula del participante y el curso del cual esta cancelando la cuota)</a:t>
            </a:r>
          </a:p>
          <a:p>
            <a:r>
              <a:rPr lang="es-ES" dirty="0"/>
              <a:t>Un participante se puede inscribir en la cantidad de cursos que desee</a:t>
            </a:r>
          </a:p>
          <a:p>
            <a:r>
              <a:rPr lang="es-ES" dirty="0"/>
              <a:t>D&amp;T cuenta con una plantilla de instructores para la realización de estos cursos </a:t>
            </a:r>
          </a:p>
          <a:p>
            <a:r>
              <a:rPr lang="es-ES" dirty="0"/>
              <a:t>Existen cursos de gran demanda que se dictan varias veces al mes. Las ofertas de cada curso deben contener la identificación del curso, fecha de inicio, fecha de finalización, horario, instructor entre otros</a:t>
            </a:r>
          </a:p>
        </p:txBody>
      </p:sp>
      <p:cxnSp>
        <p:nvCxnSpPr>
          <p:cNvPr id="5" name="Conector recto 4">
            <a:extLst>
              <a:ext uri="{FF2B5EF4-FFF2-40B4-BE49-F238E27FC236}">
                <a16:creationId xmlns:a16="http://schemas.microsoft.com/office/drawing/2014/main" id="{0D279EE4-BD4F-459C-8751-468F56A57DE6}"/>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CuadroTexto 5">
            <a:extLst>
              <a:ext uri="{FF2B5EF4-FFF2-40B4-BE49-F238E27FC236}">
                <a16:creationId xmlns:a16="http://schemas.microsoft.com/office/drawing/2014/main" id="{1A266E28-29C2-41C2-9D40-9183DF82C6E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B7A64C24-4D65-43E1-895E-841F5FB62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8768" y="203811"/>
            <a:ext cx="609600" cy="609600"/>
          </a:xfrm>
          <a:prstGeom prst="rect">
            <a:avLst/>
          </a:prstGeom>
          <a:solidFill>
            <a:srgbClr val="00B0F0"/>
          </a:solidFill>
        </p:spPr>
      </p:pic>
    </p:spTree>
    <p:extLst>
      <p:ext uri="{BB962C8B-B14F-4D97-AF65-F5344CB8AC3E}">
        <p14:creationId xmlns:p14="http://schemas.microsoft.com/office/powerpoint/2010/main" val="173562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323F168F-647A-4BA3-87FC-88DB026A82F6}"/>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3" name="CuadroTexto 2">
            <a:extLst>
              <a:ext uri="{FF2B5EF4-FFF2-40B4-BE49-F238E27FC236}">
                <a16:creationId xmlns:a16="http://schemas.microsoft.com/office/drawing/2014/main" id="{DA55E53C-FE13-4C71-BB3E-D4B303229E43}"/>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
        <p:nvSpPr>
          <p:cNvPr id="4" name="Rectángulo 3">
            <a:extLst>
              <a:ext uri="{FF2B5EF4-FFF2-40B4-BE49-F238E27FC236}">
                <a16:creationId xmlns:a16="http://schemas.microsoft.com/office/drawing/2014/main" id="{6DEEDB90-8950-443E-993C-ECDE2932EC38}"/>
              </a:ext>
            </a:extLst>
          </p:cNvPr>
          <p:cNvSpPr/>
          <p:nvPr/>
        </p:nvSpPr>
        <p:spPr>
          <a:xfrm>
            <a:off x="3541919" y="52226"/>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EDICION</a:t>
            </a:r>
          </a:p>
        </p:txBody>
      </p:sp>
      <p:sp>
        <p:nvSpPr>
          <p:cNvPr id="5" name="Rectángulo 4">
            <a:extLst>
              <a:ext uri="{FF2B5EF4-FFF2-40B4-BE49-F238E27FC236}">
                <a16:creationId xmlns:a16="http://schemas.microsoft.com/office/drawing/2014/main" id="{899B4AF1-A196-4E97-801A-2113978ABA3A}"/>
              </a:ext>
            </a:extLst>
          </p:cNvPr>
          <p:cNvSpPr/>
          <p:nvPr/>
        </p:nvSpPr>
        <p:spPr>
          <a:xfrm>
            <a:off x="1259632" y="1124744"/>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CURSO</a:t>
            </a:r>
          </a:p>
        </p:txBody>
      </p:sp>
      <p:sp>
        <p:nvSpPr>
          <p:cNvPr id="6" name="Rectángulo 5">
            <a:extLst>
              <a:ext uri="{FF2B5EF4-FFF2-40B4-BE49-F238E27FC236}">
                <a16:creationId xmlns:a16="http://schemas.microsoft.com/office/drawing/2014/main" id="{413AECB7-9613-4728-8244-EEFE1D3B40BD}"/>
              </a:ext>
            </a:extLst>
          </p:cNvPr>
          <p:cNvSpPr/>
          <p:nvPr/>
        </p:nvSpPr>
        <p:spPr>
          <a:xfrm>
            <a:off x="323528" y="230020"/>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AREA</a:t>
            </a:r>
          </a:p>
        </p:txBody>
      </p:sp>
      <p:sp>
        <p:nvSpPr>
          <p:cNvPr id="7" name="Rectángulo 6">
            <a:extLst>
              <a:ext uri="{FF2B5EF4-FFF2-40B4-BE49-F238E27FC236}">
                <a16:creationId xmlns:a16="http://schemas.microsoft.com/office/drawing/2014/main" id="{9B0FE764-D592-44AB-B163-E78D8DF16F2A}"/>
              </a:ext>
            </a:extLst>
          </p:cNvPr>
          <p:cNvSpPr/>
          <p:nvPr/>
        </p:nvSpPr>
        <p:spPr>
          <a:xfrm>
            <a:off x="7452320" y="2621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INSTRUCTOR</a:t>
            </a:r>
          </a:p>
        </p:txBody>
      </p:sp>
      <p:sp>
        <p:nvSpPr>
          <p:cNvPr id="8" name="Rectángulo 7">
            <a:extLst>
              <a:ext uri="{FF2B5EF4-FFF2-40B4-BE49-F238E27FC236}">
                <a16:creationId xmlns:a16="http://schemas.microsoft.com/office/drawing/2014/main" id="{9AF1939D-4C11-4861-9002-3C2BAFFDED89}"/>
              </a:ext>
            </a:extLst>
          </p:cNvPr>
          <p:cNvSpPr/>
          <p:nvPr/>
        </p:nvSpPr>
        <p:spPr>
          <a:xfrm>
            <a:off x="5919955" y="644752"/>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PARTICIPANTE</a:t>
            </a:r>
          </a:p>
        </p:txBody>
      </p:sp>
      <p:grpSp>
        <p:nvGrpSpPr>
          <p:cNvPr id="17" name="Grupo 16">
            <a:extLst>
              <a:ext uri="{FF2B5EF4-FFF2-40B4-BE49-F238E27FC236}">
                <a16:creationId xmlns:a16="http://schemas.microsoft.com/office/drawing/2014/main" id="{33DD8187-48A3-4A2C-B9EF-3B8336E4A87B}"/>
              </a:ext>
            </a:extLst>
          </p:cNvPr>
          <p:cNvGrpSpPr/>
          <p:nvPr/>
        </p:nvGrpSpPr>
        <p:grpSpPr>
          <a:xfrm>
            <a:off x="1097092" y="1264319"/>
            <a:ext cx="142566" cy="152898"/>
            <a:chOff x="5490102" y="2744924"/>
            <a:chExt cx="324036" cy="288032"/>
          </a:xfrm>
        </p:grpSpPr>
        <p:cxnSp>
          <p:nvCxnSpPr>
            <p:cNvPr id="18" name="Conector recto 17">
              <a:extLst>
                <a:ext uri="{FF2B5EF4-FFF2-40B4-BE49-F238E27FC236}">
                  <a16:creationId xmlns:a16="http://schemas.microsoft.com/office/drawing/2014/main" id="{831F2AD7-F5DF-46C7-95B8-6D1C27C0138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066DF968-F462-4499-95FA-65425CFE78CB}"/>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upo 19">
            <a:extLst>
              <a:ext uri="{FF2B5EF4-FFF2-40B4-BE49-F238E27FC236}">
                <a16:creationId xmlns:a16="http://schemas.microsoft.com/office/drawing/2014/main" id="{04E76D45-A9F4-4930-9E3C-DCCD1EB75899}"/>
              </a:ext>
            </a:extLst>
          </p:cNvPr>
          <p:cNvGrpSpPr/>
          <p:nvPr/>
        </p:nvGrpSpPr>
        <p:grpSpPr>
          <a:xfrm>
            <a:off x="4283877" y="1352800"/>
            <a:ext cx="142566" cy="152898"/>
            <a:chOff x="5490102" y="2744924"/>
            <a:chExt cx="324036" cy="288032"/>
          </a:xfrm>
        </p:grpSpPr>
        <p:cxnSp>
          <p:nvCxnSpPr>
            <p:cNvPr id="21" name="Conector recto 20">
              <a:extLst>
                <a:ext uri="{FF2B5EF4-FFF2-40B4-BE49-F238E27FC236}">
                  <a16:creationId xmlns:a16="http://schemas.microsoft.com/office/drawing/2014/main" id="{2D565BF4-38DA-44EF-8CFF-8563B912A762}"/>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D671F05-CE3F-4FC8-ABB7-4DF7B88B746E}"/>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upo 22">
            <a:extLst>
              <a:ext uri="{FF2B5EF4-FFF2-40B4-BE49-F238E27FC236}">
                <a16:creationId xmlns:a16="http://schemas.microsoft.com/office/drawing/2014/main" id="{E1638617-DA28-4F53-800A-13A3FAC01BCB}"/>
              </a:ext>
            </a:extLst>
          </p:cNvPr>
          <p:cNvGrpSpPr/>
          <p:nvPr/>
        </p:nvGrpSpPr>
        <p:grpSpPr>
          <a:xfrm rot="5400000">
            <a:off x="3998563" y="929068"/>
            <a:ext cx="142566" cy="152898"/>
            <a:chOff x="5490102" y="2744924"/>
            <a:chExt cx="324036" cy="288032"/>
          </a:xfrm>
        </p:grpSpPr>
        <p:cxnSp>
          <p:nvCxnSpPr>
            <p:cNvPr id="24" name="Conector recto 23">
              <a:extLst>
                <a:ext uri="{FF2B5EF4-FFF2-40B4-BE49-F238E27FC236}">
                  <a16:creationId xmlns:a16="http://schemas.microsoft.com/office/drawing/2014/main" id="{173F46C0-5D27-4A97-B39B-C5B57FA06FAD}"/>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6440FA84-818A-41CF-A8D6-02F53BEAA048}"/>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39C6DBA9-7673-4034-85A2-45A172669458}"/>
              </a:ext>
            </a:extLst>
          </p:cNvPr>
          <p:cNvGrpSpPr/>
          <p:nvPr/>
        </p:nvGrpSpPr>
        <p:grpSpPr>
          <a:xfrm rot="16200000">
            <a:off x="3997928" y="1537831"/>
            <a:ext cx="142566" cy="152898"/>
            <a:chOff x="5490102" y="2744924"/>
            <a:chExt cx="324036" cy="288032"/>
          </a:xfrm>
        </p:grpSpPr>
        <p:cxnSp>
          <p:nvCxnSpPr>
            <p:cNvPr id="27" name="Conector recto 26">
              <a:extLst>
                <a:ext uri="{FF2B5EF4-FFF2-40B4-BE49-F238E27FC236}">
                  <a16:creationId xmlns:a16="http://schemas.microsoft.com/office/drawing/2014/main" id="{AA585CC6-49FD-420D-8F7E-3F1EE28EDE0E}"/>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2885273-1D4C-458E-A4DE-25F15D7C036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Rectángulo 45">
            <a:extLst>
              <a:ext uri="{FF2B5EF4-FFF2-40B4-BE49-F238E27FC236}">
                <a16:creationId xmlns:a16="http://schemas.microsoft.com/office/drawing/2014/main" id="{72C9C241-0B55-4572-A908-DB1AAF863A24}"/>
              </a:ext>
            </a:extLst>
          </p:cNvPr>
          <p:cNvSpPr/>
          <p:nvPr/>
        </p:nvSpPr>
        <p:spPr>
          <a:xfrm>
            <a:off x="3541919" y="1124744"/>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INGRESO</a:t>
            </a:r>
          </a:p>
        </p:txBody>
      </p:sp>
      <p:sp>
        <p:nvSpPr>
          <p:cNvPr id="47" name="Rectángulo 46">
            <a:extLst>
              <a:ext uri="{FF2B5EF4-FFF2-40B4-BE49-F238E27FC236}">
                <a16:creationId xmlns:a16="http://schemas.microsoft.com/office/drawing/2014/main" id="{24C0E360-29FA-455A-9813-04963FE2D4D7}"/>
              </a:ext>
            </a:extLst>
          </p:cNvPr>
          <p:cNvSpPr/>
          <p:nvPr/>
        </p:nvSpPr>
        <p:spPr>
          <a:xfrm>
            <a:off x="3541919" y="2212466"/>
            <a:ext cx="1080120"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100" dirty="0"/>
              <a:t>BANCO</a:t>
            </a:r>
          </a:p>
        </p:txBody>
      </p:sp>
      <p:cxnSp>
        <p:nvCxnSpPr>
          <p:cNvPr id="52" name="Conector recto 51">
            <a:extLst>
              <a:ext uri="{FF2B5EF4-FFF2-40B4-BE49-F238E27FC236}">
                <a16:creationId xmlns:a16="http://schemas.microsoft.com/office/drawing/2014/main" id="{71295597-5414-4984-92CC-75BA8CFCC3D9}"/>
              </a:ext>
            </a:extLst>
          </p:cNvPr>
          <p:cNvCxnSpPr>
            <a:cxnSpLocks/>
            <a:stCxn id="6" idx="2"/>
          </p:cNvCxnSpPr>
          <p:nvPr/>
        </p:nvCxnSpPr>
        <p:spPr>
          <a:xfrm>
            <a:off x="863588" y="662068"/>
            <a:ext cx="0" cy="678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6B4217C0-ADA3-4C37-9F4E-F15BBE89F57C}"/>
              </a:ext>
            </a:extLst>
          </p:cNvPr>
          <p:cNvCxnSpPr>
            <a:endCxn id="5" idx="1"/>
          </p:cNvCxnSpPr>
          <p:nvPr/>
        </p:nvCxnSpPr>
        <p:spPr>
          <a:xfrm>
            <a:off x="863588" y="1340768"/>
            <a:ext cx="396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E8EEED4C-3CFE-4C28-B895-E912A921E5DE}"/>
              </a:ext>
            </a:extLst>
          </p:cNvPr>
          <p:cNvCxnSpPr>
            <a:cxnSpLocks/>
          </p:cNvCxnSpPr>
          <p:nvPr/>
        </p:nvCxnSpPr>
        <p:spPr>
          <a:xfrm>
            <a:off x="2699792" y="230020"/>
            <a:ext cx="8421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F062DC7A-A614-4AB8-AD55-004EBCB453B0}"/>
              </a:ext>
            </a:extLst>
          </p:cNvPr>
          <p:cNvCxnSpPr/>
          <p:nvPr/>
        </p:nvCxnSpPr>
        <p:spPr>
          <a:xfrm>
            <a:off x="2339752" y="1340768"/>
            <a:ext cx="396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4CF65E00-40BF-42F8-B9BE-A7D729A378FF}"/>
              </a:ext>
            </a:extLst>
          </p:cNvPr>
          <p:cNvCxnSpPr>
            <a:cxnSpLocks/>
          </p:cNvCxnSpPr>
          <p:nvPr/>
        </p:nvCxnSpPr>
        <p:spPr>
          <a:xfrm flipV="1">
            <a:off x="2692479" y="242236"/>
            <a:ext cx="0" cy="112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0244F5C7-EAA7-4197-8EE7-95BD8B09E938}"/>
              </a:ext>
            </a:extLst>
          </p:cNvPr>
          <p:cNvCxnSpPr>
            <a:cxnSpLocks/>
            <a:stCxn id="46" idx="0"/>
          </p:cNvCxnSpPr>
          <p:nvPr/>
        </p:nvCxnSpPr>
        <p:spPr>
          <a:xfrm flipV="1">
            <a:off x="4081979" y="463330"/>
            <a:ext cx="0" cy="661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194AE2CF-3441-422A-ACE6-7D61446FA44E}"/>
              </a:ext>
            </a:extLst>
          </p:cNvPr>
          <p:cNvCxnSpPr>
            <a:cxnSpLocks/>
          </p:cNvCxnSpPr>
          <p:nvPr/>
        </p:nvCxnSpPr>
        <p:spPr>
          <a:xfrm flipV="1">
            <a:off x="4069211" y="1556976"/>
            <a:ext cx="0" cy="661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8B7B4792-366D-42DC-9C0F-D7217669FBD7}"/>
              </a:ext>
            </a:extLst>
          </p:cNvPr>
          <p:cNvCxnSpPr>
            <a:cxnSpLocks/>
          </p:cNvCxnSpPr>
          <p:nvPr/>
        </p:nvCxnSpPr>
        <p:spPr>
          <a:xfrm>
            <a:off x="4612505" y="116632"/>
            <a:ext cx="2839815" cy="12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39F1FC7F-3551-4CFD-A682-754ACD46CA9A}"/>
              </a:ext>
            </a:extLst>
          </p:cNvPr>
          <p:cNvCxnSpPr>
            <a:cxnSpLocks/>
          </p:cNvCxnSpPr>
          <p:nvPr/>
        </p:nvCxnSpPr>
        <p:spPr>
          <a:xfrm>
            <a:off x="4622039" y="332656"/>
            <a:ext cx="19661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721A49F5-AC7A-44B1-8ABD-575B26AB2AFC}"/>
              </a:ext>
            </a:extLst>
          </p:cNvPr>
          <p:cNvCxnSpPr>
            <a:cxnSpLocks/>
          </p:cNvCxnSpPr>
          <p:nvPr/>
        </p:nvCxnSpPr>
        <p:spPr>
          <a:xfrm flipH="1" flipV="1">
            <a:off x="6576192" y="331361"/>
            <a:ext cx="12032" cy="313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C5E57833-338D-4159-B66A-E23CAF78368B}"/>
              </a:ext>
            </a:extLst>
          </p:cNvPr>
          <p:cNvCxnSpPr>
            <a:cxnSpLocks/>
          </p:cNvCxnSpPr>
          <p:nvPr/>
        </p:nvCxnSpPr>
        <p:spPr>
          <a:xfrm>
            <a:off x="6576192" y="1051680"/>
            <a:ext cx="12032" cy="337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9119AAF7-277D-4A91-B783-86BCE1952D79}"/>
              </a:ext>
            </a:extLst>
          </p:cNvPr>
          <p:cNvCxnSpPr>
            <a:cxnSpLocks/>
          </p:cNvCxnSpPr>
          <p:nvPr/>
        </p:nvCxnSpPr>
        <p:spPr>
          <a:xfrm>
            <a:off x="4622039" y="1365016"/>
            <a:ext cx="196618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9" name="Grupo 78">
            <a:extLst>
              <a:ext uri="{FF2B5EF4-FFF2-40B4-BE49-F238E27FC236}">
                <a16:creationId xmlns:a16="http://schemas.microsoft.com/office/drawing/2014/main" id="{2184A3B5-DB4C-41FE-BC0A-AF1DC9476D88}"/>
              </a:ext>
            </a:extLst>
          </p:cNvPr>
          <p:cNvGrpSpPr/>
          <p:nvPr/>
        </p:nvGrpSpPr>
        <p:grpSpPr>
          <a:xfrm>
            <a:off x="3382867" y="159999"/>
            <a:ext cx="142566" cy="152898"/>
            <a:chOff x="5490102" y="2744924"/>
            <a:chExt cx="324036" cy="288032"/>
          </a:xfrm>
        </p:grpSpPr>
        <p:cxnSp>
          <p:nvCxnSpPr>
            <p:cNvPr id="80" name="Conector recto 79">
              <a:extLst>
                <a:ext uri="{FF2B5EF4-FFF2-40B4-BE49-F238E27FC236}">
                  <a16:creationId xmlns:a16="http://schemas.microsoft.com/office/drawing/2014/main" id="{0C5332AD-3433-45CC-92EC-3601C0EF575A}"/>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BB26890B-4DE3-42F0-B01E-AE75A6C2BD0C}"/>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upo 81">
            <a:extLst>
              <a:ext uri="{FF2B5EF4-FFF2-40B4-BE49-F238E27FC236}">
                <a16:creationId xmlns:a16="http://schemas.microsoft.com/office/drawing/2014/main" id="{DA1A9BFD-3F8C-4A6A-96E2-EC726F5A0CDC}"/>
              </a:ext>
            </a:extLst>
          </p:cNvPr>
          <p:cNvGrpSpPr/>
          <p:nvPr/>
        </p:nvGrpSpPr>
        <p:grpSpPr>
          <a:xfrm rot="5400000">
            <a:off x="6504909" y="467047"/>
            <a:ext cx="142566" cy="152898"/>
            <a:chOff x="5490102" y="2744924"/>
            <a:chExt cx="324036" cy="288032"/>
          </a:xfrm>
        </p:grpSpPr>
        <p:cxnSp>
          <p:nvCxnSpPr>
            <p:cNvPr id="83" name="Conector recto 82">
              <a:extLst>
                <a:ext uri="{FF2B5EF4-FFF2-40B4-BE49-F238E27FC236}">
                  <a16:creationId xmlns:a16="http://schemas.microsoft.com/office/drawing/2014/main" id="{907545A9-0675-4109-AAD5-2012E2118725}"/>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CAB39364-DBB0-4187-8173-B115E5A00B7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5" name="Grupo 84">
            <a:extLst>
              <a:ext uri="{FF2B5EF4-FFF2-40B4-BE49-F238E27FC236}">
                <a16:creationId xmlns:a16="http://schemas.microsoft.com/office/drawing/2014/main" id="{08BD33A4-C985-4F1D-AE43-3F89CF408CFC}"/>
              </a:ext>
            </a:extLst>
          </p:cNvPr>
          <p:cNvGrpSpPr/>
          <p:nvPr/>
        </p:nvGrpSpPr>
        <p:grpSpPr>
          <a:xfrm rot="10800000">
            <a:off x="4644008" y="251766"/>
            <a:ext cx="142566" cy="152898"/>
            <a:chOff x="5490102" y="2744924"/>
            <a:chExt cx="324036" cy="288032"/>
          </a:xfrm>
        </p:grpSpPr>
        <p:cxnSp>
          <p:nvCxnSpPr>
            <p:cNvPr id="86" name="Conector recto 85">
              <a:extLst>
                <a:ext uri="{FF2B5EF4-FFF2-40B4-BE49-F238E27FC236}">
                  <a16:creationId xmlns:a16="http://schemas.microsoft.com/office/drawing/2014/main" id="{3285BE2B-7F0A-423D-B188-6387517B4542}"/>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02B24EA9-F322-4EF8-9578-E053C38EB36B}"/>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8" name="Grupo 87">
            <a:extLst>
              <a:ext uri="{FF2B5EF4-FFF2-40B4-BE49-F238E27FC236}">
                <a16:creationId xmlns:a16="http://schemas.microsoft.com/office/drawing/2014/main" id="{F8587B44-3E47-400F-A476-3527005528AD}"/>
              </a:ext>
            </a:extLst>
          </p:cNvPr>
          <p:cNvGrpSpPr/>
          <p:nvPr/>
        </p:nvGrpSpPr>
        <p:grpSpPr>
          <a:xfrm rot="10800000">
            <a:off x="4644008" y="44624"/>
            <a:ext cx="142566" cy="152898"/>
            <a:chOff x="5490102" y="2744924"/>
            <a:chExt cx="324036" cy="288032"/>
          </a:xfrm>
        </p:grpSpPr>
        <p:cxnSp>
          <p:nvCxnSpPr>
            <p:cNvPr id="89" name="Conector recto 88">
              <a:extLst>
                <a:ext uri="{FF2B5EF4-FFF2-40B4-BE49-F238E27FC236}">
                  <a16:creationId xmlns:a16="http://schemas.microsoft.com/office/drawing/2014/main" id="{09BD316D-4B03-4D8F-AFDC-A1E64D508F53}"/>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id="{8F456726-44E3-4620-836A-2BFF59916FB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 name="Grupo 90">
            <a:extLst>
              <a:ext uri="{FF2B5EF4-FFF2-40B4-BE49-F238E27FC236}">
                <a16:creationId xmlns:a16="http://schemas.microsoft.com/office/drawing/2014/main" id="{24634500-2A11-4C23-89E6-0B2D1CD7B595}"/>
              </a:ext>
            </a:extLst>
          </p:cNvPr>
          <p:cNvGrpSpPr/>
          <p:nvPr/>
        </p:nvGrpSpPr>
        <p:grpSpPr>
          <a:xfrm rot="10800000">
            <a:off x="4628098" y="1286827"/>
            <a:ext cx="142566" cy="152898"/>
            <a:chOff x="5490102" y="2744924"/>
            <a:chExt cx="324036" cy="288032"/>
          </a:xfrm>
        </p:grpSpPr>
        <p:cxnSp>
          <p:nvCxnSpPr>
            <p:cNvPr id="92" name="Conector recto 91">
              <a:extLst>
                <a:ext uri="{FF2B5EF4-FFF2-40B4-BE49-F238E27FC236}">
                  <a16:creationId xmlns:a16="http://schemas.microsoft.com/office/drawing/2014/main" id="{426C97D4-FC8E-4381-8EFF-9548F0471403}"/>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C9892271-3C4D-4388-B2DE-B1B69C0BB5F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94" name="Tabla 19">
            <a:extLst>
              <a:ext uri="{FF2B5EF4-FFF2-40B4-BE49-F238E27FC236}">
                <a16:creationId xmlns:a16="http://schemas.microsoft.com/office/drawing/2014/main" id="{6368378D-B5BE-4365-9FB6-E2ABEA36B8A3}"/>
              </a:ext>
            </a:extLst>
          </p:cNvPr>
          <p:cNvGraphicFramePr>
            <a:graphicFrameLocks noGrp="1"/>
          </p:cNvGraphicFramePr>
          <p:nvPr>
            <p:extLst>
              <p:ext uri="{D42A27DB-BD31-4B8C-83A1-F6EECF244321}">
                <p14:modId xmlns:p14="http://schemas.microsoft.com/office/powerpoint/2010/main" val="519749723"/>
              </p:ext>
            </p:extLst>
          </p:nvPr>
        </p:nvGraphicFramePr>
        <p:xfrm>
          <a:off x="194938" y="2708920"/>
          <a:ext cx="866672" cy="777240"/>
        </p:xfrm>
        <a:graphic>
          <a:graphicData uri="http://schemas.openxmlformats.org/drawingml/2006/table">
            <a:tbl>
              <a:tblPr firstRow="1" bandRow="1">
                <a:tableStyleId>{5C22544A-7EE6-4342-B048-85BDC9FD1C3A}</a:tableStyleId>
              </a:tblPr>
              <a:tblGrid>
                <a:gridCol w="866672">
                  <a:extLst>
                    <a:ext uri="{9D8B030D-6E8A-4147-A177-3AD203B41FA5}">
                      <a16:colId xmlns:a16="http://schemas.microsoft.com/office/drawing/2014/main" val="2368802888"/>
                    </a:ext>
                  </a:extLst>
                </a:gridCol>
              </a:tblGrid>
              <a:tr h="0">
                <a:tc>
                  <a:txBody>
                    <a:bodyPr/>
                    <a:lstStyle/>
                    <a:p>
                      <a:r>
                        <a:rPr lang="es-ES" sz="1200" dirty="0"/>
                        <a:t>AREA</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err="1">
                          <a:solidFill>
                            <a:schemeClr val="tx1"/>
                          </a:solidFill>
                        </a:rPr>
                        <a:t>descripcion</a:t>
                      </a:r>
                      <a:endParaRPr lang="es-ES" sz="1050" dirty="0">
                        <a:solidFill>
                          <a:schemeClr val="tx1"/>
                        </a:solidFill>
                      </a:endParaRPr>
                    </a:p>
                  </a:txBody>
                  <a:tcPr anchor="ctr"/>
                </a:tc>
                <a:extLst>
                  <a:ext uri="{0D108BD9-81ED-4DB2-BD59-A6C34878D82A}">
                    <a16:rowId xmlns:a16="http://schemas.microsoft.com/office/drawing/2014/main" val="2937303541"/>
                  </a:ext>
                </a:extLst>
              </a:tr>
            </a:tbl>
          </a:graphicData>
        </a:graphic>
      </p:graphicFrame>
      <p:graphicFrame>
        <p:nvGraphicFramePr>
          <p:cNvPr id="95" name="Tabla 19">
            <a:extLst>
              <a:ext uri="{FF2B5EF4-FFF2-40B4-BE49-F238E27FC236}">
                <a16:creationId xmlns:a16="http://schemas.microsoft.com/office/drawing/2014/main" id="{8FC752DF-BDC7-4776-9FE5-B209CFAA2188}"/>
              </a:ext>
            </a:extLst>
          </p:cNvPr>
          <p:cNvGraphicFramePr>
            <a:graphicFrameLocks noGrp="1"/>
          </p:cNvGraphicFramePr>
          <p:nvPr>
            <p:extLst>
              <p:ext uri="{D42A27DB-BD31-4B8C-83A1-F6EECF244321}">
                <p14:modId xmlns:p14="http://schemas.microsoft.com/office/powerpoint/2010/main" val="3839586902"/>
              </p:ext>
            </p:extLst>
          </p:nvPr>
        </p:nvGraphicFramePr>
        <p:xfrm>
          <a:off x="2008092" y="2726618"/>
          <a:ext cx="866672" cy="1531620"/>
        </p:xfrm>
        <a:graphic>
          <a:graphicData uri="http://schemas.openxmlformats.org/drawingml/2006/table">
            <a:tbl>
              <a:tblPr firstRow="1" bandRow="1">
                <a:tableStyleId>{5C22544A-7EE6-4342-B048-85BDC9FD1C3A}</a:tableStyleId>
              </a:tblPr>
              <a:tblGrid>
                <a:gridCol w="866672">
                  <a:extLst>
                    <a:ext uri="{9D8B030D-6E8A-4147-A177-3AD203B41FA5}">
                      <a16:colId xmlns:a16="http://schemas.microsoft.com/office/drawing/2014/main" val="2368802888"/>
                    </a:ext>
                  </a:extLst>
                </a:gridCol>
              </a:tblGrid>
              <a:tr h="0">
                <a:tc>
                  <a:txBody>
                    <a:bodyPr/>
                    <a:lstStyle/>
                    <a:p>
                      <a:r>
                        <a:rPr lang="es-ES" sz="1200" dirty="0"/>
                        <a:t>CURSO</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err="1">
                          <a:solidFill>
                            <a:srgbClr val="00B0F0"/>
                          </a:solidFill>
                        </a:rPr>
                        <a:t>area</a:t>
                      </a:r>
                      <a:endParaRPr lang="es-ES" sz="1050" dirty="0">
                        <a:solidFill>
                          <a:srgbClr val="00B0F0"/>
                        </a:solidFill>
                      </a:endParaRP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nombre</a:t>
                      </a:r>
                    </a:p>
                  </a:txBody>
                  <a:tcPr anchor="ctr"/>
                </a:tc>
                <a:extLst>
                  <a:ext uri="{0D108BD9-81ED-4DB2-BD59-A6C34878D82A}">
                    <a16:rowId xmlns:a16="http://schemas.microsoft.com/office/drawing/2014/main" val="2463329311"/>
                  </a:ext>
                </a:extLst>
              </a:tr>
              <a:tr h="0">
                <a:tc>
                  <a:txBody>
                    <a:bodyPr/>
                    <a:lstStyle/>
                    <a:p>
                      <a:r>
                        <a:rPr lang="es-ES" sz="1050" dirty="0">
                          <a:solidFill>
                            <a:schemeClr val="tx1"/>
                          </a:solidFill>
                        </a:rPr>
                        <a:t>horas</a:t>
                      </a:r>
                    </a:p>
                  </a:txBody>
                  <a:tcPr anchor="ctr"/>
                </a:tc>
                <a:extLst>
                  <a:ext uri="{0D108BD9-81ED-4DB2-BD59-A6C34878D82A}">
                    <a16:rowId xmlns:a16="http://schemas.microsoft.com/office/drawing/2014/main" val="56873266"/>
                  </a:ext>
                </a:extLst>
              </a:tr>
              <a:tr h="0">
                <a:tc>
                  <a:txBody>
                    <a:bodyPr/>
                    <a:lstStyle/>
                    <a:p>
                      <a:r>
                        <a:rPr lang="es-ES" sz="1050" dirty="0">
                          <a:solidFill>
                            <a:schemeClr val="tx1"/>
                          </a:solidFill>
                        </a:rPr>
                        <a:t>costo</a:t>
                      </a:r>
                    </a:p>
                  </a:txBody>
                  <a:tcPr anchor="ctr"/>
                </a:tc>
                <a:extLst>
                  <a:ext uri="{0D108BD9-81ED-4DB2-BD59-A6C34878D82A}">
                    <a16:rowId xmlns:a16="http://schemas.microsoft.com/office/drawing/2014/main" val="3051432035"/>
                  </a:ext>
                </a:extLst>
              </a:tr>
            </a:tbl>
          </a:graphicData>
        </a:graphic>
      </p:graphicFrame>
      <p:graphicFrame>
        <p:nvGraphicFramePr>
          <p:cNvPr id="96" name="Tabla 19">
            <a:extLst>
              <a:ext uri="{FF2B5EF4-FFF2-40B4-BE49-F238E27FC236}">
                <a16:creationId xmlns:a16="http://schemas.microsoft.com/office/drawing/2014/main" id="{7F05AF8A-91E7-4886-8F42-832523121713}"/>
              </a:ext>
            </a:extLst>
          </p:cNvPr>
          <p:cNvGraphicFramePr>
            <a:graphicFrameLocks noGrp="1"/>
          </p:cNvGraphicFramePr>
          <p:nvPr>
            <p:extLst>
              <p:ext uri="{D42A27DB-BD31-4B8C-83A1-F6EECF244321}">
                <p14:modId xmlns:p14="http://schemas.microsoft.com/office/powerpoint/2010/main" val="761780209"/>
              </p:ext>
            </p:extLst>
          </p:nvPr>
        </p:nvGraphicFramePr>
        <p:xfrm>
          <a:off x="3707904" y="2710904"/>
          <a:ext cx="866672" cy="2537460"/>
        </p:xfrm>
        <a:graphic>
          <a:graphicData uri="http://schemas.openxmlformats.org/drawingml/2006/table">
            <a:tbl>
              <a:tblPr firstRow="1" bandRow="1">
                <a:tableStyleId>{5C22544A-7EE6-4342-B048-85BDC9FD1C3A}</a:tableStyleId>
              </a:tblPr>
              <a:tblGrid>
                <a:gridCol w="866672">
                  <a:extLst>
                    <a:ext uri="{9D8B030D-6E8A-4147-A177-3AD203B41FA5}">
                      <a16:colId xmlns:a16="http://schemas.microsoft.com/office/drawing/2014/main" val="2368802888"/>
                    </a:ext>
                  </a:extLst>
                </a:gridCol>
              </a:tblGrid>
              <a:tr h="0">
                <a:tc>
                  <a:txBody>
                    <a:bodyPr/>
                    <a:lstStyle/>
                    <a:p>
                      <a:r>
                        <a:rPr lang="es-ES" sz="1200" dirty="0"/>
                        <a:t>EDICION</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a:solidFill>
                            <a:srgbClr val="00B0F0"/>
                          </a:solidFill>
                        </a:rPr>
                        <a:t>curso</a:t>
                      </a:r>
                    </a:p>
                  </a:txBody>
                  <a:tcPr anchor="ctr"/>
                </a:tc>
                <a:extLst>
                  <a:ext uri="{0D108BD9-81ED-4DB2-BD59-A6C34878D82A}">
                    <a16:rowId xmlns:a16="http://schemas.microsoft.com/office/drawing/2014/main" val="2937303541"/>
                  </a:ext>
                </a:extLst>
              </a:tr>
              <a:tr h="148755">
                <a:tc>
                  <a:txBody>
                    <a:bodyPr/>
                    <a:lstStyle/>
                    <a:p>
                      <a:r>
                        <a:rPr lang="es-ES" sz="1050" dirty="0" err="1">
                          <a:solidFill>
                            <a:schemeClr val="tx1"/>
                          </a:solidFill>
                        </a:rPr>
                        <a:t>inst</a:t>
                      </a:r>
                      <a:endParaRPr lang="es-ES" sz="1050" dirty="0">
                        <a:solidFill>
                          <a:schemeClr val="tx1"/>
                        </a:solidFill>
                      </a:endParaRP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Fecha_i</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err="1"/>
                        <a:t>Fceha_f</a:t>
                      </a:r>
                      <a:endParaRPr lang="es-ES" sz="1050" dirty="0"/>
                    </a:p>
                  </a:txBody>
                  <a:tcPr anchor="ctr"/>
                </a:tc>
                <a:extLst>
                  <a:ext uri="{0D108BD9-81ED-4DB2-BD59-A6C34878D82A}">
                    <a16:rowId xmlns:a16="http://schemas.microsoft.com/office/drawing/2014/main" val="979797149"/>
                  </a:ext>
                </a:extLst>
              </a:tr>
              <a:tr h="149891">
                <a:tc>
                  <a:txBody>
                    <a:bodyPr/>
                    <a:lstStyle/>
                    <a:p>
                      <a:r>
                        <a:rPr lang="es-ES" sz="1050" dirty="0"/>
                        <a:t>costo</a:t>
                      </a:r>
                    </a:p>
                  </a:txBody>
                  <a:tcPr anchor="ctr"/>
                </a:tc>
                <a:extLst>
                  <a:ext uri="{0D108BD9-81ED-4DB2-BD59-A6C34878D82A}">
                    <a16:rowId xmlns:a16="http://schemas.microsoft.com/office/drawing/2014/main" val="3683596499"/>
                  </a:ext>
                </a:extLst>
              </a:tr>
              <a:tr h="149891">
                <a:tc>
                  <a:txBody>
                    <a:bodyPr/>
                    <a:lstStyle/>
                    <a:p>
                      <a:r>
                        <a:rPr lang="es-ES" sz="1050" dirty="0"/>
                        <a:t>turno</a:t>
                      </a:r>
                    </a:p>
                  </a:txBody>
                  <a:tcPr anchor="ctr"/>
                </a:tc>
                <a:extLst>
                  <a:ext uri="{0D108BD9-81ED-4DB2-BD59-A6C34878D82A}">
                    <a16:rowId xmlns:a16="http://schemas.microsoft.com/office/drawing/2014/main" val="3499049973"/>
                  </a:ext>
                </a:extLst>
              </a:tr>
              <a:tr h="149891">
                <a:tc>
                  <a:txBody>
                    <a:bodyPr/>
                    <a:lstStyle/>
                    <a:p>
                      <a:r>
                        <a:rPr lang="es-ES" sz="1050" dirty="0"/>
                        <a:t>horario</a:t>
                      </a:r>
                    </a:p>
                  </a:txBody>
                  <a:tcPr anchor="ctr"/>
                </a:tc>
                <a:extLst>
                  <a:ext uri="{0D108BD9-81ED-4DB2-BD59-A6C34878D82A}">
                    <a16:rowId xmlns:a16="http://schemas.microsoft.com/office/drawing/2014/main" val="1104296399"/>
                  </a:ext>
                </a:extLst>
              </a:tr>
              <a:tr h="149891">
                <a:tc>
                  <a:txBody>
                    <a:bodyPr/>
                    <a:lstStyle/>
                    <a:p>
                      <a:r>
                        <a:rPr lang="es-ES" sz="1050" dirty="0"/>
                        <a:t>cupos</a:t>
                      </a:r>
                    </a:p>
                  </a:txBody>
                  <a:tcPr anchor="ctr"/>
                </a:tc>
                <a:extLst>
                  <a:ext uri="{0D108BD9-81ED-4DB2-BD59-A6C34878D82A}">
                    <a16:rowId xmlns:a16="http://schemas.microsoft.com/office/drawing/2014/main" val="2929557019"/>
                  </a:ext>
                </a:extLst>
              </a:tr>
            </a:tbl>
          </a:graphicData>
        </a:graphic>
      </p:graphicFrame>
      <p:graphicFrame>
        <p:nvGraphicFramePr>
          <p:cNvPr id="97" name="Tabla 19">
            <a:extLst>
              <a:ext uri="{FF2B5EF4-FFF2-40B4-BE49-F238E27FC236}">
                <a16:creationId xmlns:a16="http://schemas.microsoft.com/office/drawing/2014/main" id="{52B9A839-E23A-4E62-B61B-CE462B4A2693}"/>
              </a:ext>
            </a:extLst>
          </p:cNvPr>
          <p:cNvGraphicFramePr>
            <a:graphicFrameLocks noGrp="1"/>
          </p:cNvGraphicFramePr>
          <p:nvPr>
            <p:extLst>
              <p:ext uri="{D42A27DB-BD31-4B8C-83A1-F6EECF244321}">
                <p14:modId xmlns:p14="http://schemas.microsoft.com/office/powerpoint/2010/main" val="2828477681"/>
              </p:ext>
            </p:extLst>
          </p:nvPr>
        </p:nvGraphicFramePr>
        <p:xfrm>
          <a:off x="5605131" y="2715037"/>
          <a:ext cx="1147455" cy="2034540"/>
        </p:xfrm>
        <a:graphic>
          <a:graphicData uri="http://schemas.openxmlformats.org/drawingml/2006/table">
            <a:tbl>
              <a:tblPr firstRow="1" bandRow="1">
                <a:tableStyleId>{5C22544A-7EE6-4342-B048-85BDC9FD1C3A}</a:tableStyleId>
              </a:tblPr>
              <a:tblGrid>
                <a:gridCol w="1147455">
                  <a:extLst>
                    <a:ext uri="{9D8B030D-6E8A-4147-A177-3AD203B41FA5}">
                      <a16:colId xmlns:a16="http://schemas.microsoft.com/office/drawing/2014/main" val="2368802888"/>
                    </a:ext>
                  </a:extLst>
                </a:gridCol>
              </a:tblGrid>
              <a:tr h="0">
                <a:tc>
                  <a:txBody>
                    <a:bodyPr/>
                    <a:lstStyle/>
                    <a:p>
                      <a:r>
                        <a:rPr lang="es-ES" sz="1200" dirty="0"/>
                        <a:t>PARTICIPANTE</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CI (PK)</a:t>
                      </a:r>
                    </a:p>
                  </a:txBody>
                  <a:tcPr anchor="ctr"/>
                </a:tc>
                <a:extLst>
                  <a:ext uri="{0D108BD9-81ED-4DB2-BD59-A6C34878D82A}">
                    <a16:rowId xmlns:a16="http://schemas.microsoft.com/office/drawing/2014/main" val="269686721"/>
                  </a:ext>
                </a:extLst>
              </a:tr>
              <a:tr h="0">
                <a:tc>
                  <a:txBody>
                    <a:bodyPr/>
                    <a:lstStyle/>
                    <a:p>
                      <a:r>
                        <a:rPr lang="es-ES" sz="1050" dirty="0">
                          <a:solidFill>
                            <a:schemeClr val="tx1"/>
                          </a:solidFill>
                        </a:rPr>
                        <a:t>nombre</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apellido</a:t>
                      </a: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tlf</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err="1"/>
                        <a:t>direccion</a:t>
                      </a:r>
                      <a:endParaRPr lang="es-ES" sz="1050" dirty="0"/>
                    </a:p>
                  </a:txBody>
                  <a:tcPr anchor="ctr"/>
                </a:tc>
                <a:extLst>
                  <a:ext uri="{0D108BD9-81ED-4DB2-BD59-A6C34878D82A}">
                    <a16:rowId xmlns:a16="http://schemas.microsoft.com/office/drawing/2014/main" val="979797149"/>
                  </a:ext>
                </a:extLst>
              </a:tr>
              <a:tr h="149891">
                <a:tc>
                  <a:txBody>
                    <a:bodyPr/>
                    <a:lstStyle/>
                    <a:p>
                      <a:r>
                        <a:rPr lang="es-ES" sz="1050" dirty="0"/>
                        <a:t>email</a:t>
                      </a:r>
                    </a:p>
                  </a:txBody>
                  <a:tcPr anchor="ctr"/>
                </a:tc>
                <a:extLst>
                  <a:ext uri="{0D108BD9-81ED-4DB2-BD59-A6C34878D82A}">
                    <a16:rowId xmlns:a16="http://schemas.microsoft.com/office/drawing/2014/main" val="3683596499"/>
                  </a:ext>
                </a:extLst>
              </a:tr>
              <a:tr h="149891">
                <a:tc>
                  <a:txBody>
                    <a:bodyPr/>
                    <a:lstStyle/>
                    <a:p>
                      <a:r>
                        <a:rPr lang="es-ES" sz="1050" dirty="0" err="1"/>
                        <a:t>F_nac</a:t>
                      </a:r>
                      <a:endParaRPr lang="es-ES" sz="1050" dirty="0"/>
                    </a:p>
                  </a:txBody>
                  <a:tcPr anchor="ctr"/>
                </a:tc>
                <a:extLst>
                  <a:ext uri="{0D108BD9-81ED-4DB2-BD59-A6C34878D82A}">
                    <a16:rowId xmlns:a16="http://schemas.microsoft.com/office/drawing/2014/main" val="3499049973"/>
                  </a:ext>
                </a:extLst>
              </a:tr>
            </a:tbl>
          </a:graphicData>
        </a:graphic>
      </p:graphicFrame>
      <p:graphicFrame>
        <p:nvGraphicFramePr>
          <p:cNvPr id="98" name="Tabla 19">
            <a:extLst>
              <a:ext uri="{FF2B5EF4-FFF2-40B4-BE49-F238E27FC236}">
                <a16:creationId xmlns:a16="http://schemas.microsoft.com/office/drawing/2014/main" id="{421C1112-B3B6-4153-8E84-CAB99B82F7F3}"/>
              </a:ext>
            </a:extLst>
          </p:cNvPr>
          <p:cNvGraphicFramePr>
            <a:graphicFrameLocks noGrp="1"/>
          </p:cNvGraphicFramePr>
          <p:nvPr>
            <p:extLst>
              <p:ext uri="{D42A27DB-BD31-4B8C-83A1-F6EECF244321}">
                <p14:modId xmlns:p14="http://schemas.microsoft.com/office/powerpoint/2010/main" val="2035327082"/>
              </p:ext>
            </p:extLst>
          </p:nvPr>
        </p:nvGraphicFramePr>
        <p:xfrm>
          <a:off x="7590146" y="2759694"/>
          <a:ext cx="1147455" cy="2034540"/>
        </p:xfrm>
        <a:graphic>
          <a:graphicData uri="http://schemas.openxmlformats.org/drawingml/2006/table">
            <a:tbl>
              <a:tblPr firstRow="1" bandRow="1">
                <a:tableStyleId>{5C22544A-7EE6-4342-B048-85BDC9FD1C3A}</a:tableStyleId>
              </a:tblPr>
              <a:tblGrid>
                <a:gridCol w="1147455">
                  <a:extLst>
                    <a:ext uri="{9D8B030D-6E8A-4147-A177-3AD203B41FA5}">
                      <a16:colId xmlns:a16="http://schemas.microsoft.com/office/drawing/2014/main" val="2368802888"/>
                    </a:ext>
                  </a:extLst>
                </a:gridCol>
              </a:tblGrid>
              <a:tr h="0">
                <a:tc>
                  <a:txBody>
                    <a:bodyPr/>
                    <a:lstStyle/>
                    <a:p>
                      <a:r>
                        <a:rPr lang="es-ES" sz="1200" dirty="0"/>
                        <a:t>INSTRUCTOR</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CI (PK)</a:t>
                      </a:r>
                    </a:p>
                  </a:txBody>
                  <a:tcPr anchor="ctr"/>
                </a:tc>
                <a:extLst>
                  <a:ext uri="{0D108BD9-81ED-4DB2-BD59-A6C34878D82A}">
                    <a16:rowId xmlns:a16="http://schemas.microsoft.com/office/drawing/2014/main" val="269686721"/>
                  </a:ext>
                </a:extLst>
              </a:tr>
              <a:tr h="0">
                <a:tc>
                  <a:txBody>
                    <a:bodyPr/>
                    <a:lstStyle/>
                    <a:p>
                      <a:r>
                        <a:rPr lang="es-ES" sz="1050" dirty="0">
                          <a:solidFill>
                            <a:schemeClr val="tx1"/>
                          </a:solidFill>
                        </a:rPr>
                        <a:t>nombre</a:t>
                      </a:r>
                    </a:p>
                  </a:txBody>
                  <a:tcPr anchor="ctr"/>
                </a:tc>
                <a:extLst>
                  <a:ext uri="{0D108BD9-81ED-4DB2-BD59-A6C34878D82A}">
                    <a16:rowId xmlns:a16="http://schemas.microsoft.com/office/drawing/2014/main" val="2937303541"/>
                  </a:ext>
                </a:extLst>
              </a:tr>
              <a:tr h="148755">
                <a:tc>
                  <a:txBody>
                    <a:bodyPr/>
                    <a:lstStyle/>
                    <a:p>
                      <a:r>
                        <a:rPr lang="es-ES" sz="1050" dirty="0">
                          <a:solidFill>
                            <a:schemeClr val="tx1"/>
                          </a:solidFill>
                        </a:rPr>
                        <a:t>apellido</a:t>
                      </a:r>
                    </a:p>
                  </a:txBody>
                  <a:tcPr anchor="ctr"/>
                </a:tc>
                <a:extLst>
                  <a:ext uri="{0D108BD9-81ED-4DB2-BD59-A6C34878D82A}">
                    <a16:rowId xmlns:a16="http://schemas.microsoft.com/office/drawing/2014/main" val="2463329311"/>
                  </a:ext>
                </a:extLst>
              </a:tr>
              <a:tr h="0">
                <a:tc>
                  <a:txBody>
                    <a:bodyPr/>
                    <a:lstStyle/>
                    <a:p>
                      <a:r>
                        <a:rPr lang="es-ES" sz="1050" dirty="0" err="1">
                          <a:solidFill>
                            <a:schemeClr val="tx1"/>
                          </a:solidFill>
                        </a:rPr>
                        <a:t>F_nac</a:t>
                      </a:r>
                      <a:endParaRPr lang="es-ES" sz="1050" dirty="0">
                        <a:solidFill>
                          <a:schemeClr val="tx1"/>
                        </a:solidFill>
                      </a:endParaRPr>
                    </a:p>
                  </a:txBody>
                  <a:tcPr anchor="ctr"/>
                </a:tc>
                <a:extLst>
                  <a:ext uri="{0D108BD9-81ED-4DB2-BD59-A6C34878D82A}">
                    <a16:rowId xmlns:a16="http://schemas.microsoft.com/office/drawing/2014/main" val="56873266"/>
                  </a:ext>
                </a:extLst>
              </a:tr>
              <a:tr h="149891">
                <a:tc>
                  <a:txBody>
                    <a:bodyPr/>
                    <a:lstStyle/>
                    <a:p>
                      <a:r>
                        <a:rPr lang="es-ES" sz="1050" dirty="0"/>
                        <a:t>especialidad</a:t>
                      </a:r>
                    </a:p>
                  </a:txBody>
                  <a:tcPr anchor="ctr"/>
                </a:tc>
                <a:extLst>
                  <a:ext uri="{0D108BD9-81ED-4DB2-BD59-A6C34878D82A}">
                    <a16:rowId xmlns:a16="http://schemas.microsoft.com/office/drawing/2014/main" val="979797149"/>
                  </a:ext>
                </a:extLst>
              </a:tr>
              <a:tr h="149891">
                <a:tc>
                  <a:txBody>
                    <a:bodyPr/>
                    <a:lstStyle/>
                    <a:p>
                      <a:r>
                        <a:rPr lang="es-ES" sz="1050" dirty="0" err="1"/>
                        <a:t>tlf</a:t>
                      </a:r>
                      <a:endParaRPr lang="es-ES" sz="1050" dirty="0"/>
                    </a:p>
                  </a:txBody>
                  <a:tcPr anchor="ctr"/>
                </a:tc>
                <a:extLst>
                  <a:ext uri="{0D108BD9-81ED-4DB2-BD59-A6C34878D82A}">
                    <a16:rowId xmlns:a16="http://schemas.microsoft.com/office/drawing/2014/main" val="3683596499"/>
                  </a:ext>
                </a:extLst>
              </a:tr>
              <a:tr h="149891">
                <a:tc>
                  <a:txBody>
                    <a:bodyPr/>
                    <a:lstStyle/>
                    <a:p>
                      <a:r>
                        <a:rPr lang="es-ES" sz="1050" dirty="0"/>
                        <a:t>email</a:t>
                      </a:r>
                    </a:p>
                  </a:txBody>
                  <a:tcPr anchor="ctr"/>
                </a:tc>
                <a:extLst>
                  <a:ext uri="{0D108BD9-81ED-4DB2-BD59-A6C34878D82A}">
                    <a16:rowId xmlns:a16="http://schemas.microsoft.com/office/drawing/2014/main" val="3499049973"/>
                  </a:ext>
                </a:extLst>
              </a:tr>
            </a:tbl>
          </a:graphicData>
        </a:graphic>
      </p:graphicFrame>
      <p:graphicFrame>
        <p:nvGraphicFramePr>
          <p:cNvPr id="99" name="Tabla 19">
            <a:extLst>
              <a:ext uri="{FF2B5EF4-FFF2-40B4-BE49-F238E27FC236}">
                <a16:creationId xmlns:a16="http://schemas.microsoft.com/office/drawing/2014/main" id="{7DC8B8DA-5C22-4916-8CC3-C1C90DD4D14C}"/>
              </a:ext>
            </a:extLst>
          </p:cNvPr>
          <p:cNvGraphicFramePr>
            <a:graphicFrameLocks noGrp="1"/>
          </p:cNvGraphicFramePr>
          <p:nvPr>
            <p:extLst>
              <p:ext uri="{D42A27DB-BD31-4B8C-83A1-F6EECF244321}">
                <p14:modId xmlns:p14="http://schemas.microsoft.com/office/powerpoint/2010/main" val="1692930416"/>
              </p:ext>
            </p:extLst>
          </p:nvPr>
        </p:nvGraphicFramePr>
        <p:xfrm>
          <a:off x="5605131" y="4933088"/>
          <a:ext cx="1080120" cy="1280160"/>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368802888"/>
                    </a:ext>
                  </a:extLst>
                </a:gridCol>
              </a:tblGrid>
              <a:tr h="0">
                <a:tc>
                  <a:txBody>
                    <a:bodyPr/>
                    <a:lstStyle/>
                    <a:p>
                      <a:r>
                        <a:rPr lang="es-ES" sz="1200" dirty="0"/>
                        <a:t>INSCRIPCION</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Id (PK)</a:t>
                      </a:r>
                    </a:p>
                  </a:txBody>
                  <a:tcPr anchor="ctr"/>
                </a:tc>
                <a:extLst>
                  <a:ext uri="{0D108BD9-81ED-4DB2-BD59-A6C34878D82A}">
                    <a16:rowId xmlns:a16="http://schemas.microsoft.com/office/drawing/2014/main" val="269686721"/>
                  </a:ext>
                </a:extLst>
              </a:tr>
              <a:tr h="0">
                <a:tc>
                  <a:txBody>
                    <a:bodyPr/>
                    <a:lstStyle/>
                    <a:p>
                      <a:r>
                        <a:rPr lang="es-ES" sz="1050" dirty="0">
                          <a:solidFill>
                            <a:srgbClr val="00B0F0"/>
                          </a:solidFill>
                        </a:rPr>
                        <a:t>participante</a:t>
                      </a:r>
                    </a:p>
                  </a:txBody>
                  <a:tcPr anchor="ctr"/>
                </a:tc>
                <a:extLst>
                  <a:ext uri="{0D108BD9-81ED-4DB2-BD59-A6C34878D82A}">
                    <a16:rowId xmlns:a16="http://schemas.microsoft.com/office/drawing/2014/main" val="2937303541"/>
                  </a:ext>
                </a:extLst>
              </a:tr>
              <a:tr h="148755">
                <a:tc>
                  <a:txBody>
                    <a:bodyPr/>
                    <a:lstStyle/>
                    <a:p>
                      <a:r>
                        <a:rPr lang="es-ES" sz="1050" dirty="0" err="1">
                          <a:solidFill>
                            <a:srgbClr val="00B0F0"/>
                          </a:solidFill>
                        </a:rPr>
                        <a:t>codedicion</a:t>
                      </a:r>
                      <a:endParaRPr lang="es-ES" sz="1050" dirty="0">
                        <a:solidFill>
                          <a:srgbClr val="00B0F0"/>
                        </a:solidFill>
                      </a:endParaRPr>
                    </a:p>
                  </a:txBody>
                  <a:tcPr anchor="ctr"/>
                </a:tc>
                <a:extLst>
                  <a:ext uri="{0D108BD9-81ED-4DB2-BD59-A6C34878D82A}">
                    <a16:rowId xmlns:a16="http://schemas.microsoft.com/office/drawing/2014/main" val="2463329311"/>
                  </a:ext>
                </a:extLst>
              </a:tr>
              <a:tr h="0">
                <a:tc>
                  <a:txBody>
                    <a:bodyPr/>
                    <a:lstStyle/>
                    <a:p>
                      <a:r>
                        <a:rPr lang="es-ES" sz="1050" dirty="0">
                          <a:solidFill>
                            <a:schemeClr val="tx1"/>
                          </a:solidFill>
                        </a:rPr>
                        <a:t>fecha</a:t>
                      </a:r>
                    </a:p>
                  </a:txBody>
                  <a:tcPr anchor="ctr"/>
                </a:tc>
                <a:extLst>
                  <a:ext uri="{0D108BD9-81ED-4DB2-BD59-A6C34878D82A}">
                    <a16:rowId xmlns:a16="http://schemas.microsoft.com/office/drawing/2014/main" val="56873266"/>
                  </a:ext>
                </a:extLst>
              </a:tr>
            </a:tbl>
          </a:graphicData>
        </a:graphic>
      </p:graphicFrame>
      <p:graphicFrame>
        <p:nvGraphicFramePr>
          <p:cNvPr id="100" name="Tabla 19">
            <a:extLst>
              <a:ext uri="{FF2B5EF4-FFF2-40B4-BE49-F238E27FC236}">
                <a16:creationId xmlns:a16="http://schemas.microsoft.com/office/drawing/2014/main" id="{C657538E-92ED-4517-9348-BC2F27E0DEAA}"/>
              </a:ext>
            </a:extLst>
          </p:cNvPr>
          <p:cNvGraphicFramePr>
            <a:graphicFrameLocks noGrp="1"/>
          </p:cNvGraphicFramePr>
          <p:nvPr>
            <p:extLst>
              <p:ext uri="{D42A27DB-BD31-4B8C-83A1-F6EECF244321}">
                <p14:modId xmlns:p14="http://schemas.microsoft.com/office/powerpoint/2010/main" val="2007882792"/>
              </p:ext>
            </p:extLst>
          </p:nvPr>
        </p:nvGraphicFramePr>
        <p:xfrm>
          <a:off x="2278134" y="4227914"/>
          <a:ext cx="789432" cy="2034540"/>
        </p:xfrm>
        <a:graphic>
          <a:graphicData uri="http://schemas.openxmlformats.org/drawingml/2006/table">
            <a:tbl>
              <a:tblPr firstRow="1" bandRow="1">
                <a:tableStyleId>{5C22544A-7EE6-4342-B048-85BDC9FD1C3A}</a:tableStyleId>
              </a:tblPr>
              <a:tblGrid>
                <a:gridCol w="789432">
                  <a:extLst>
                    <a:ext uri="{9D8B030D-6E8A-4147-A177-3AD203B41FA5}">
                      <a16:colId xmlns:a16="http://schemas.microsoft.com/office/drawing/2014/main" val="2368802888"/>
                    </a:ext>
                  </a:extLst>
                </a:gridCol>
              </a:tblGrid>
              <a:tr h="0">
                <a:tc>
                  <a:txBody>
                    <a:bodyPr/>
                    <a:lstStyle/>
                    <a:p>
                      <a:r>
                        <a:rPr lang="es-ES" sz="1200" dirty="0"/>
                        <a:t>INGRESO</a:t>
                      </a:r>
                    </a:p>
                  </a:txBody>
                  <a:tcPr/>
                </a:tc>
                <a:extLst>
                  <a:ext uri="{0D108BD9-81ED-4DB2-BD59-A6C34878D82A}">
                    <a16:rowId xmlns:a16="http://schemas.microsoft.com/office/drawing/2014/main" val="59811561"/>
                  </a:ext>
                </a:extLst>
              </a:tr>
              <a:tr h="183055">
                <a:tc>
                  <a:txBody>
                    <a:bodyPr/>
                    <a:lstStyle/>
                    <a:p>
                      <a:r>
                        <a:rPr lang="es-ES" sz="1050" i="1" u="sng" strike="noStrike" dirty="0">
                          <a:solidFill>
                            <a:srgbClr val="FF0000"/>
                          </a:solidFill>
                        </a:rPr>
                        <a:t>Id (PK)</a:t>
                      </a:r>
                    </a:p>
                  </a:txBody>
                  <a:tcPr anchor="ctr"/>
                </a:tc>
                <a:extLst>
                  <a:ext uri="{0D108BD9-81ED-4DB2-BD59-A6C34878D82A}">
                    <a16:rowId xmlns:a16="http://schemas.microsoft.com/office/drawing/2014/main" val="269686721"/>
                  </a:ext>
                </a:extLst>
              </a:tr>
              <a:tr h="0">
                <a:tc>
                  <a:txBody>
                    <a:bodyPr/>
                    <a:lstStyle/>
                    <a:p>
                      <a:r>
                        <a:rPr lang="es-ES" sz="1050" dirty="0">
                          <a:solidFill>
                            <a:srgbClr val="00B0F0"/>
                          </a:solidFill>
                        </a:rPr>
                        <a:t>Banco</a:t>
                      </a:r>
                    </a:p>
                  </a:txBody>
                  <a:tcPr anchor="ctr"/>
                </a:tc>
                <a:extLst>
                  <a:ext uri="{0D108BD9-81ED-4DB2-BD59-A6C34878D82A}">
                    <a16:rowId xmlns:a16="http://schemas.microsoft.com/office/drawing/2014/main" val="2937303541"/>
                  </a:ext>
                </a:extLst>
              </a:tr>
              <a:tr h="148755">
                <a:tc>
                  <a:txBody>
                    <a:bodyPr/>
                    <a:lstStyle/>
                    <a:p>
                      <a:r>
                        <a:rPr lang="es-ES" sz="1050" dirty="0" err="1">
                          <a:solidFill>
                            <a:srgbClr val="00B0F0"/>
                          </a:solidFill>
                        </a:rPr>
                        <a:t>Edicion</a:t>
                      </a:r>
                      <a:endParaRPr lang="es-ES" sz="1050" dirty="0">
                        <a:solidFill>
                          <a:srgbClr val="00B0F0"/>
                        </a:solidFill>
                      </a:endParaRPr>
                    </a:p>
                  </a:txBody>
                  <a:tcPr anchor="ctr"/>
                </a:tc>
                <a:extLst>
                  <a:ext uri="{0D108BD9-81ED-4DB2-BD59-A6C34878D82A}">
                    <a16:rowId xmlns:a16="http://schemas.microsoft.com/office/drawing/2014/main" val="2463329311"/>
                  </a:ext>
                </a:extLst>
              </a:tr>
              <a:tr h="0">
                <a:tc>
                  <a:txBody>
                    <a:bodyPr/>
                    <a:lstStyle/>
                    <a:p>
                      <a:r>
                        <a:rPr lang="es-ES" sz="1050" dirty="0">
                          <a:solidFill>
                            <a:srgbClr val="00B0F0"/>
                          </a:solidFill>
                        </a:rPr>
                        <a:t>CI</a:t>
                      </a:r>
                    </a:p>
                  </a:txBody>
                  <a:tcPr anchor="ctr"/>
                </a:tc>
                <a:extLst>
                  <a:ext uri="{0D108BD9-81ED-4DB2-BD59-A6C34878D82A}">
                    <a16:rowId xmlns:a16="http://schemas.microsoft.com/office/drawing/2014/main" val="56873266"/>
                  </a:ext>
                </a:extLst>
              </a:tr>
              <a:tr h="0">
                <a:tc>
                  <a:txBody>
                    <a:bodyPr/>
                    <a:lstStyle/>
                    <a:p>
                      <a:r>
                        <a:rPr lang="es-ES" sz="1050" b="0" dirty="0">
                          <a:solidFill>
                            <a:schemeClr val="tx1"/>
                          </a:solidFill>
                        </a:rPr>
                        <a:t>referencia</a:t>
                      </a:r>
                    </a:p>
                  </a:txBody>
                  <a:tcPr anchor="ctr"/>
                </a:tc>
                <a:extLst>
                  <a:ext uri="{0D108BD9-81ED-4DB2-BD59-A6C34878D82A}">
                    <a16:rowId xmlns:a16="http://schemas.microsoft.com/office/drawing/2014/main" val="1541893618"/>
                  </a:ext>
                </a:extLst>
              </a:tr>
              <a:tr h="0">
                <a:tc>
                  <a:txBody>
                    <a:bodyPr/>
                    <a:lstStyle/>
                    <a:p>
                      <a:r>
                        <a:rPr lang="es-ES" sz="1050" b="0" dirty="0">
                          <a:solidFill>
                            <a:schemeClr val="tx1"/>
                          </a:solidFill>
                        </a:rPr>
                        <a:t>Fecha</a:t>
                      </a:r>
                    </a:p>
                  </a:txBody>
                  <a:tcPr anchor="ctr"/>
                </a:tc>
                <a:extLst>
                  <a:ext uri="{0D108BD9-81ED-4DB2-BD59-A6C34878D82A}">
                    <a16:rowId xmlns:a16="http://schemas.microsoft.com/office/drawing/2014/main" val="1192624311"/>
                  </a:ext>
                </a:extLst>
              </a:tr>
              <a:tr h="0">
                <a:tc>
                  <a:txBody>
                    <a:bodyPr/>
                    <a:lstStyle/>
                    <a:p>
                      <a:r>
                        <a:rPr lang="es-ES" sz="1050" b="0" dirty="0">
                          <a:solidFill>
                            <a:schemeClr val="tx1"/>
                          </a:solidFill>
                        </a:rPr>
                        <a:t>monto</a:t>
                      </a:r>
                    </a:p>
                  </a:txBody>
                  <a:tcPr anchor="ctr"/>
                </a:tc>
                <a:extLst>
                  <a:ext uri="{0D108BD9-81ED-4DB2-BD59-A6C34878D82A}">
                    <a16:rowId xmlns:a16="http://schemas.microsoft.com/office/drawing/2014/main" val="2408083359"/>
                  </a:ext>
                </a:extLst>
              </a:tr>
            </a:tbl>
          </a:graphicData>
        </a:graphic>
      </p:graphicFrame>
      <p:graphicFrame>
        <p:nvGraphicFramePr>
          <p:cNvPr id="101" name="Tabla 19">
            <a:extLst>
              <a:ext uri="{FF2B5EF4-FFF2-40B4-BE49-F238E27FC236}">
                <a16:creationId xmlns:a16="http://schemas.microsoft.com/office/drawing/2014/main" id="{970E0661-E053-4CF1-BCDB-47466A4AA33A}"/>
              </a:ext>
            </a:extLst>
          </p:cNvPr>
          <p:cNvGraphicFramePr>
            <a:graphicFrameLocks noGrp="1"/>
          </p:cNvGraphicFramePr>
          <p:nvPr>
            <p:extLst>
              <p:ext uri="{D42A27DB-BD31-4B8C-83A1-F6EECF244321}">
                <p14:modId xmlns:p14="http://schemas.microsoft.com/office/powerpoint/2010/main" val="904062265"/>
              </p:ext>
            </p:extLst>
          </p:nvPr>
        </p:nvGraphicFramePr>
        <p:xfrm>
          <a:off x="267838" y="4542898"/>
          <a:ext cx="866672" cy="777240"/>
        </p:xfrm>
        <a:graphic>
          <a:graphicData uri="http://schemas.openxmlformats.org/drawingml/2006/table">
            <a:tbl>
              <a:tblPr firstRow="1" bandRow="1">
                <a:tableStyleId>{5C22544A-7EE6-4342-B048-85BDC9FD1C3A}</a:tableStyleId>
              </a:tblPr>
              <a:tblGrid>
                <a:gridCol w="866672">
                  <a:extLst>
                    <a:ext uri="{9D8B030D-6E8A-4147-A177-3AD203B41FA5}">
                      <a16:colId xmlns:a16="http://schemas.microsoft.com/office/drawing/2014/main" val="2368802888"/>
                    </a:ext>
                  </a:extLst>
                </a:gridCol>
              </a:tblGrid>
              <a:tr h="0">
                <a:tc>
                  <a:txBody>
                    <a:bodyPr/>
                    <a:lstStyle/>
                    <a:p>
                      <a:r>
                        <a:rPr lang="es-ES" sz="1200" dirty="0"/>
                        <a:t>BANCO</a:t>
                      </a:r>
                    </a:p>
                  </a:txBody>
                  <a:tcPr/>
                </a:tc>
                <a:extLst>
                  <a:ext uri="{0D108BD9-81ED-4DB2-BD59-A6C34878D82A}">
                    <a16:rowId xmlns:a16="http://schemas.microsoft.com/office/drawing/2014/main" val="59811561"/>
                  </a:ext>
                </a:extLst>
              </a:tr>
              <a:tr h="183055">
                <a:tc>
                  <a:txBody>
                    <a:bodyPr/>
                    <a:lstStyle/>
                    <a:p>
                      <a:r>
                        <a:rPr lang="es-ES" sz="1050" i="1" u="sng" strike="noStrike" dirty="0" err="1">
                          <a:solidFill>
                            <a:srgbClr val="FF0000"/>
                          </a:solidFill>
                        </a:rPr>
                        <a:t>Codigo</a:t>
                      </a:r>
                      <a:r>
                        <a:rPr lang="es-ES" sz="1050" i="1" u="sng" strike="noStrike" dirty="0">
                          <a:solidFill>
                            <a:srgbClr val="FF0000"/>
                          </a:solidFill>
                        </a:rPr>
                        <a:t> (PK)</a:t>
                      </a:r>
                    </a:p>
                  </a:txBody>
                  <a:tcPr anchor="ctr"/>
                </a:tc>
                <a:extLst>
                  <a:ext uri="{0D108BD9-81ED-4DB2-BD59-A6C34878D82A}">
                    <a16:rowId xmlns:a16="http://schemas.microsoft.com/office/drawing/2014/main" val="269686721"/>
                  </a:ext>
                </a:extLst>
              </a:tr>
              <a:tr h="0">
                <a:tc>
                  <a:txBody>
                    <a:bodyPr/>
                    <a:lstStyle/>
                    <a:p>
                      <a:r>
                        <a:rPr lang="es-ES" sz="1050" dirty="0">
                          <a:solidFill>
                            <a:schemeClr val="tx1"/>
                          </a:solidFill>
                        </a:rPr>
                        <a:t>nombre</a:t>
                      </a:r>
                    </a:p>
                  </a:txBody>
                  <a:tcPr anchor="ctr"/>
                </a:tc>
                <a:extLst>
                  <a:ext uri="{0D108BD9-81ED-4DB2-BD59-A6C34878D82A}">
                    <a16:rowId xmlns:a16="http://schemas.microsoft.com/office/drawing/2014/main" val="2937303541"/>
                  </a:ext>
                </a:extLst>
              </a:tr>
            </a:tbl>
          </a:graphicData>
        </a:graphic>
      </p:graphicFrame>
      <p:cxnSp>
        <p:nvCxnSpPr>
          <p:cNvPr id="105" name="Conector: angular 104">
            <a:extLst>
              <a:ext uri="{FF2B5EF4-FFF2-40B4-BE49-F238E27FC236}">
                <a16:creationId xmlns:a16="http://schemas.microsoft.com/office/drawing/2014/main" id="{74BEEFF1-DBC4-4F54-B9F1-FD9B3BD66DA9}"/>
              </a:ext>
            </a:extLst>
          </p:cNvPr>
          <p:cNvCxnSpPr/>
          <p:nvPr/>
        </p:nvCxnSpPr>
        <p:spPr>
          <a:xfrm>
            <a:off x="2874764" y="3163091"/>
            <a:ext cx="837560" cy="12189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07" name="Conector: angular 106">
            <a:extLst>
              <a:ext uri="{FF2B5EF4-FFF2-40B4-BE49-F238E27FC236}">
                <a16:creationId xmlns:a16="http://schemas.microsoft.com/office/drawing/2014/main" id="{9FFB40F6-8CC6-4C7C-BC55-560D22A925D5}"/>
              </a:ext>
            </a:extLst>
          </p:cNvPr>
          <p:cNvCxnSpPr>
            <a:cxnSpLocks/>
          </p:cNvCxnSpPr>
          <p:nvPr/>
        </p:nvCxnSpPr>
        <p:spPr>
          <a:xfrm rot="5400000">
            <a:off x="2400142" y="3987011"/>
            <a:ext cx="2035182" cy="24837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7D093F0-B111-4DF7-A791-AE82F8D0F6D6}"/>
              </a:ext>
            </a:extLst>
          </p:cNvPr>
          <p:cNvCxnSpPr/>
          <p:nvPr/>
        </p:nvCxnSpPr>
        <p:spPr>
          <a:xfrm>
            <a:off x="3525433" y="3093608"/>
            <a:ext cx="1868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8F002876-DEE8-4887-AF8E-A75C465BEB81}"/>
              </a:ext>
            </a:extLst>
          </p:cNvPr>
          <p:cNvCxnSpPr/>
          <p:nvPr/>
        </p:nvCxnSpPr>
        <p:spPr>
          <a:xfrm>
            <a:off x="3067566" y="5128791"/>
            <a:ext cx="2259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Conector: angular 120">
            <a:extLst>
              <a:ext uri="{FF2B5EF4-FFF2-40B4-BE49-F238E27FC236}">
                <a16:creationId xmlns:a16="http://schemas.microsoft.com/office/drawing/2014/main" id="{BEA86ACC-BBF5-4FE8-BB82-7337F246672D}"/>
              </a:ext>
            </a:extLst>
          </p:cNvPr>
          <p:cNvCxnSpPr>
            <a:cxnSpLocks/>
          </p:cNvCxnSpPr>
          <p:nvPr/>
        </p:nvCxnSpPr>
        <p:spPr>
          <a:xfrm rot="16200000" flipH="1">
            <a:off x="3829944" y="4271119"/>
            <a:ext cx="2714181" cy="49812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5C635026-FD6B-4B8B-8B98-F20CA385CA5E}"/>
              </a:ext>
            </a:extLst>
          </p:cNvPr>
          <p:cNvCxnSpPr>
            <a:cxnSpLocks/>
          </p:cNvCxnSpPr>
          <p:nvPr/>
        </p:nvCxnSpPr>
        <p:spPr>
          <a:xfrm>
            <a:off x="4572000" y="3140968"/>
            <a:ext cx="365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Conector recto 125">
            <a:extLst>
              <a:ext uri="{FF2B5EF4-FFF2-40B4-BE49-F238E27FC236}">
                <a16:creationId xmlns:a16="http://schemas.microsoft.com/office/drawing/2014/main" id="{8432F42F-77F5-4CB9-B5D0-69A37A46A416}"/>
              </a:ext>
            </a:extLst>
          </p:cNvPr>
          <p:cNvCxnSpPr>
            <a:cxnSpLocks/>
          </p:cNvCxnSpPr>
          <p:nvPr/>
        </p:nvCxnSpPr>
        <p:spPr>
          <a:xfrm>
            <a:off x="5408615" y="5877271"/>
            <a:ext cx="196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F46EB978-D31C-483E-A476-139B2939015D}"/>
              </a:ext>
            </a:extLst>
          </p:cNvPr>
          <p:cNvCxnSpPr/>
          <p:nvPr/>
        </p:nvCxnSpPr>
        <p:spPr>
          <a:xfrm>
            <a:off x="3067566" y="5373216"/>
            <a:ext cx="20804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Conector recto 130">
            <a:extLst>
              <a:ext uri="{FF2B5EF4-FFF2-40B4-BE49-F238E27FC236}">
                <a16:creationId xmlns:a16="http://schemas.microsoft.com/office/drawing/2014/main" id="{B0AB1DA1-899B-4C26-9389-C7E7DE56B2BD}"/>
              </a:ext>
            </a:extLst>
          </p:cNvPr>
          <p:cNvCxnSpPr/>
          <p:nvPr/>
        </p:nvCxnSpPr>
        <p:spPr>
          <a:xfrm flipV="1">
            <a:off x="5148064" y="3163089"/>
            <a:ext cx="0" cy="2210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Conector recto 133">
            <a:extLst>
              <a:ext uri="{FF2B5EF4-FFF2-40B4-BE49-F238E27FC236}">
                <a16:creationId xmlns:a16="http://schemas.microsoft.com/office/drawing/2014/main" id="{1BF785CE-7361-4DD9-B42E-DDE9AEC78265}"/>
              </a:ext>
            </a:extLst>
          </p:cNvPr>
          <p:cNvCxnSpPr>
            <a:cxnSpLocks/>
          </p:cNvCxnSpPr>
          <p:nvPr/>
        </p:nvCxnSpPr>
        <p:spPr>
          <a:xfrm>
            <a:off x="5148064" y="3140968"/>
            <a:ext cx="45104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Conector: angular 137">
            <a:extLst>
              <a:ext uri="{FF2B5EF4-FFF2-40B4-BE49-F238E27FC236}">
                <a16:creationId xmlns:a16="http://schemas.microsoft.com/office/drawing/2014/main" id="{3B5AC5F2-2080-480E-8C69-B4955E2D5A2B}"/>
              </a:ext>
            </a:extLst>
          </p:cNvPr>
          <p:cNvCxnSpPr>
            <a:cxnSpLocks/>
          </p:cNvCxnSpPr>
          <p:nvPr/>
        </p:nvCxnSpPr>
        <p:spPr>
          <a:xfrm rot="16200000" flipH="1">
            <a:off x="6013124" y="4079977"/>
            <a:ext cx="2426150" cy="45224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7" name="Conector recto 146">
            <a:extLst>
              <a:ext uri="{FF2B5EF4-FFF2-40B4-BE49-F238E27FC236}">
                <a16:creationId xmlns:a16="http://schemas.microsoft.com/office/drawing/2014/main" id="{5B61967F-EB63-4FD0-99E6-619C34F0D536}"/>
              </a:ext>
            </a:extLst>
          </p:cNvPr>
          <p:cNvCxnSpPr/>
          <p:nvPr/>
        </p:nvCxnSpPr>
        <p:spPr>
          <a:xfrm>
            <a:off x="6685251" y="3093608"/>
            <a:ext cx="3148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Conector recto 148">
            <a:extLst>
              <a:ext uri="{FF2B5EF4-FFF2-40B4-BE49-F238E27FC236}">
                <a16:creationId xmlns:a16="http://schemas.microsoft.com/office/drawing/2014/main" id="{686C4A90-3703-409C-8C30-C0F8A29797B2}"/>
              </a:ext>
            </a:extLst>
          </p:cNvPr>
          <p:cNvCxnSpPr/>
          <p:nvPr/>
        </p:nvCxnSpPr>
        <p:spPr>
          <a:xfrm>
            <a:off x="6652641" y="5519174"/>
            <a:ext cx="7996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Conector recto 150">
            <a:extLst>
              <a:ext uri="{FF2B5EF4-FFF2-40B4-BE49-F238E27FC236}">
                <a16:creationId xmlns:a16="http://schemas.microsoft.com/office/drawing/2014/main" id="{602FFA38-B8A0-403B-837B-F16AE426932E}"/>
              </a:ext>
            </a:extLst>
          </p:cNvPr>
          <p:cNvCxnSpPr/>
          <p:nvPr/>
        </p:nvCxnSpPr>
        <p:spPr>
          <a:xfrm>
            <a:off x="1097092" y="4933088"/>
            <a:ext cx="1242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Conector recto 152">
            <a:extLst>
              <a:ext uri="{FF2B5EF4-FFF2-40B4-BE49-F238E27FC236}">
                <a16:creationId xmlns:a16="http://schemas.microsoft.com/office/drawing/2014/main" id="{556F0AD7-F732-49CA-95DF-AF457D827C66}"/>
              </a:ext>
            </a:extLst>
          </p:cNvPr>
          <p:cNvCxnSpPr/>
          <p:nvPr/>
        </p:nvCxnSpPr>
        <p:spPr>
          <a:xfrm>
            <a:off x="4572000" y="364502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Conector recto 154">
            <a:extLst>
              <a:ext uri="{FF2B5EF4-FFF2-40B4-BE49-F238E27FC236}">
                <a16:creationId xmlns:a16="http://schemas.microsoft.com/office/drawing/2014/main" id="{E4A4A35D-51AB-45F3-97A1-CD2B96AEDA1C}"/>
              </a:ext>
            </a:extLst>
          </p:cNvPr>
          <p:cNvCxnSpPr/>
          <p:nvPr/>
        </p:nvCxnSpPr>
        <p:spPr>
          <a:xfrm flipV="1">
            <a:off x="5004048" y="2492896"/>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a16="http://schemas.microsoft.com/office/drawing/2014/main" id="{ABDB5E6F-3ACE-4268-910F-8AFDE2A52610}"/>
              </a:ext>
            </a:extLst>
          </p:cNvPr>
          <p:cNvCxnSpPr/>
          <p:nvPr/>
        </p:nvCxnSpPr>
        <p:spPr>
          <a:xfrm>
            <a:off x="5004048" y="2492896"/>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Conector recto 158">
            <a:extLst>
              <a:ext uri="{FF2B5EF4-FFF2-40B4-BE49-F238E27FC236}">
                <a16:creationId xmlns:a16="http://schemas.microsoft.com/office/drawing/2014/main" id="{F2494554-E1F0-41C8-B745-103C5192DDCF}"/>
              </a:ext>
            </a:extLst>
          </p:cNvPr>
          <p:cNvCxnSpPr>
            <a:cxnSpLocks/>
          </p:cNvCxnSpPr>
          <p:nvPr/>
        </p:nvCxnSpPr>
        <p:spPr>
          <a:xfrm>
            <a:off x="7164288" y="2492896"/>
            <a:ext cx="0" cy="60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Conector recto 162">
            <a:extLst>
              <a:ext uri="{FF2B5EF4-FFF2-40B4-BE49-F238E27FC236}">
                <a16:creationId xmlns:a16="http://schemas.microsoft.com/office/drawing/2014/main" id="{AF6B49EC-B8E6-4844-B819-B7825986A283}"/>
              </a:ext>
            </a:extLst>
          </p:cNvPr>
          <p:cNvCxnSpPr/>
          <p:nvPr/>
        </p:nvCxnSpPr>
        <p:spPr>
          <a:xfrm>
            <a:off x="7164288" y="3093024"/>
            <a:ext cx="42585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4" name="Grupo 163">
            <a:extLst>
              <a:ext uri="{FF2B5EF4-FFF2-40B4-BE49-F238E27FC236}">
                <a16:creationId xmlns:a16="http://schemas.microsoft.com/office/drawing/2014/main" id="{94F6FE4A-6577-4F51-9909-EECE9599187F}"/>
              </a:ext>
            </a:extLst>
          </p:cNvPr>
          <p:cNvGrpSpPr/>
          <p:nvPr/>
        </p:nvGrpSpPr>
        <p:grpSpPr>
          <a:xfrm>
            <a:off x="1823820" y="3261244"/>
            <a:ext cx="142566" cy="152898"/>
            <a:chOff x="5490102" y="2744924"/>
            <a:chExt cx="324036" cy="288032"/>
          </a:xfrm>
        </p:grpSpPr>
        <p:cxnSp>
          <p:nvCxnSpPr>
            <p:cNvPr id="165" name="Conector recto 164">
              <a:extLst>
                <a:ext uri="{FF2B5EF4-FFF2-40B4-BE49-F238E27FC236}">
                  <a16:creationId xmlns:a16="http://schemas.microsoft.com/office/drawing/2014/main" id="{BE775567-7C8F-4EF3-A3DB-966E57E5FBD1}"/>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Conector recto 165">
              <a:extLst>
                <a:ext uri="{FF2B5EF4-FFF2-40B4-BE49-F238E27FC236}">
                  <a16:creationId xmlns:a16="http://schemas.microsoft.com/office/drawing/2014/main" id="{434AFD8A-F83A-44B2-98F5-BE6D0225BB69}"/>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 name="Grupo 166">
            <a:extLst>
              <a:ext uri="{FF2B5EF4-FFF2-40B4-BE49-F238E27FC236}">
                <a16:creationId xmlns:a16="http://schemas.microsoft.com/office/drawing/2014/main" id="{2A3F1D96-1D94-4955-9B67-14DFC8507337}"/>
              </a:ext>
            </a:extLst>
          </p:cNvPr>
          <p:cNvGrpSpPr/>
          <p:nvPr/>
        </p:nvGrpSpPr>
        <p:grpSpPr>
          <a:xfrm>
            <a:off x="3583678" y="3212584"/>
            <a:ext cx="142566" cy="152898"/>
            <a:chOff x="5490102" y="2744924"/>
            <a:chExt cx="324036" cy="288032"/>
          </a:xfrm>
        </p:grpSpPr>
        <p:cxnSp>
          <p:nvCxnSpPr>
            <p:cNvPr id="168" name="Conector recto 167">
              <a:extLst>
                <a:ext uri="{FF2B5EF4-FFF2-40B4-BE49-F238E27FC236}">
                  <a16:creationId xmlns:a16="http://schemas.microsoft.com/office/drawing/2014/main" id="{FB153068-E688-493F-A0C4-752FE0F95C36}"/>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9161FD8A-614D-4B0B-9A7A-8155B32E899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0" name="Grupo 169">
            <a:extLst>
              <a:ext uri="{FF2B5EF4-FFF2-40B4-BE49-F238E27FC236}">
                <a16:creationId xmlns:a16="http://schemas.microsoft.com/office/drawing/2014/main" id="{BCD5287F-2A15-4077-B443-BB2292E967C7}"/>
              </a:ext>
            </a:extLst>
          </p:cNvPr>
          <p:cNvGrpSpPr/>
          <p:nvPr/>
        </p:nvGrpSpPr>
        <p:grpSpPr>
          <a:xfrm>
            <a:off x="2142130" y="4855069"/>
            <a:ext cx="142566" cy="152898"/>
            <a:chOff x="5490102" y="2744924"/>
            <a:chExt cx="324036" cy="288032"/>
          </a:xfrm>
        </p:grpSpPr>
        <p:cxnSp>
          <p:nvCxnSpPr>
            <p:cNvPr id="171" name="Conector recto 170">
              <a:extLst>
                <a:ext uri="{FF2B5EF4-FFF2-40B4-BE49-F238E27FC236}">
                  <a16:creationId xmlns:a16="http://schemas.microsoft.com/office/drawing/2014/main" id="{8B6FA0EA-A7AF-4AE7-99C2-09A95C3FDA4D}"/>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BAE6ED99-70EA-4A43-8EC5-5A8B5FDB8EDA}"/>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3" name="Grupo 172">
            <a:extLst>
              <a:ext uri="{FF2B5EF4-FFF2-40B4-BE49-F238E27FC236}">
                <a16:creationId xmlns:a16="http://schemas.microsoft.com/office/drawing/2014/main" id="{C9B85600-C9C4-4AF1-821A-8E047EA9AC0D}"/>
              </a:ext>
            </a:extLst>
          </p:cNvPr>
          <p:cNvGrpSpPr/>
          <p:nvPr/>
        </p:nvGrpSpPr>
        <p:grpSpPr>
          <a:xfrm>
            <a:off x="5499450" y="5792912"/>
            <a:ext cx="142566" cy="152898"/>
            <a:chOff x="5490102" y="2744924"/>
            <a:chExt cx="324036" cy="288032"/>
          </a:xfrm>
        </p:grpSpPr>
        <p:cxnSp>
          <p:nvCxnSpPr>
            <p:cNvPr id="174" name="Conector recto 173">
              <a:extLst>
                <a:ext uri="{FF2B5EF4-FFF2-40B4-BE49-F238E27FC236}">
                  <a16:creationId xmlns:a16="http://schemas.microsoft.com/office/drawing/2014/main" id="{6DBC6B0A-D893-416D-A6B9-FB94B54207ED}"/>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00AD3204-809E-40C1-9123-D4F8DD642EA8}"/>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6" name="Grupo 175">
            <a:extLst>
              <a:ext uri="{FF2B5EF4-FFF2-40B4-BE49-F238E27FC236}">
                <a16:creationId xmlns:a16="http://schemas.microsoft.com/office/drawing/2014/main" id="{DE5EB3D5-3B0A-40A6-B549-126EBD148234}"/>
              </a:ext>
            </a:extLst>
          </p:cNvPr>
          <p:cNvGrpSpPr/>
          <p:nvPr/>
        </p:nvGrpSpPr>
        <p:grpSpPr>
          <a:xfrm rot="10800000">
            <a:off x="4582479" y="3555855"/>
            <a:ext cx="142566" cy="152898"/>
            <a:chOff x="5490102" y="2744924"/>
            <a:chExt cx="324036" cy="288032"/>
          </a:xfrm>
        </p:grpSpPr>
        <p:cxnSp>
          <p:nvCxnSpPr>
            <p:cNvPr id="177" name="Conector recto 176">
              <a:extLst>
                <a:ext uri="{FF2B5EF4-FFF2-40B4-BE49-F238E27FC236}">
                  <a16:creationId xmlns:a16="http://schemas.microsoft.com/office/drawing/2014/main" id="{BA5AD846-D9C8-4FE3-BD13-FD331DAB7D1C}"/>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id="{05E6E8FD-33DB-407B-8344-3D57346956F5}"/>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9" name="Grupo 178">
            <a:extLst>
              <a:ext uri="{FF2B5EF4-FFF2-40B4-BE49-F238E27FC236}">
                <a16:creationId xmlns:a16="http://schemas.microsoft.com/office/drawing/2014/main" id="{643F752B-A69F-49FD-96DC-32853A3A9C31}"/>
              </a:ext>
            </a:extLst>
          </p:cNvPr>
          <p:cNvGrpSpPr/>
          <p:nvPr/>
        </p:nvGrpSpPr>
        <p:grpSpPr>
          <a:xfrm rot="10800000">
            <a:off x="6662483" y="5442725"/>
            <a:ext cx="142566" cy="152898"/>
            <a:chOff x="5490102" y="2744924"/>
            <a:chExt cx="324036" cy="288032"/>
          </a:xfrm>
        </p:grpSpPr>
        <p:cxnSp>
          <p:nvCxnSpPr>
            <p:cNvPr id="180" name="Conector recto 179">
              <a:extLst>
                <a:ext uri="{FF2B5EF4-FFF2-40B4-BE49-F238E27FC236}">
                  <a16:creationId xmlns:a16="http://schemas.microsoft.com/office/drawing/2014/main" id="{88603F63-67F8-4C9D-9018-44C9357CE3EF}"/>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Conector recto 180">
              <a:extLst>
                <a:ext uri="{FF2B5EF4-FFF2-40B4-BE49-F238E27FC236}">
                  <a16:creationId xmlns:a16="http://schemas.microsoft.com/office/drawing/2014/main" id="{7F7BA61D-1EC7-41E0-9F15-B226B0448F59}"/>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2" name="Grupo 181">
            <a:extLst>
              <a:ext uri="{FF2B5EF4-FFF2-40B4-BE49-F238E27FC236}">
                <a16:creationId xmlns:a16="http://schemas.microsoft.com/office/drawing/2014/main" id="{A8411334-A27D-4101-9F79-6CBAB2BD80C8}"/>
              </a:ext>
            </a:extLst>
          </p:cNvPr>
          <p:cNvGrpSpPr/>
          <p:nvPr/>
        </p:nvGrpSpPr>
        <p:grpSpPr>
          <a:xfrm rot="10800000">
            <a:off x="3040874" y="5052342"/>
            <a:ext cx="142566" cy="152898"/>
            <a:chOff x="5490102" y="2744924"/>
            <a:chExt cx="324036" cy="288032"/>
          </a:xfrm>
        </p:grpSpPr>
        <p:cxnSp>
          <p:nvCxnSpPr>
            <p:cNvPr id="183" name="Conector recto 182">
              <a:extLst>
                <a:ext uri="{FF2B5EF4-FFF2-40B4-BE49-F238E27FC236}">
                  <a16:creationId xmlns:a16="http://schemas.microsoft.com/office/drawing/2014/main" id="{841F8897-7EEB-4801-80A6-E3590C8C935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Conector recto 183">
              <a:extLst>
                <a:ext uri="{FF2B5EF4-FFF2-40B4-BE49-F238E27FC236}">
                  <a16:creationId xmlns:a16="http://schemas.microsoft.com/office/drawing/2014/main" id="{65ACEF5D-24E9-46EF-A26B-0A1DA7CE892E}"/>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5" name="Grupo 184">
            <a:extLst>
              <a:ext uri="{FF2B5EF4-FFF2-40B4-BE49-F238E27FC236}">
                <a16:creationId xmlns:a16="http://schemas.microsoft.com/office/drawing/2014/main" id="{1AC0A068-C4D9-4B52-9064-C015D52CD84A}"/>
              </a:ext>
            </a:extLst>
          </p:cNvPr>
          <p:cNvGrpSpPr/>
          <p:nvPr/>
        </p:nvGrpSpPr>
        <p:grpSpPr>
          <a:xfrm rot="10800000">
            <a:off x="3084258" y="5301208"/>
            <a:ext cx="142566" cy="152898"/>
            <a:chOff x="5490102" y="2744924"/>
            <a:chExt cx="324036" cy="288032"/>
          </a:xfrm>
        </p:grpSpPr>
        <p:cxnSp>
          <p:nvCxnSpPr>
            <p:cNvPr id="186" name="Conector recto 185">
              <a:extLst>
                <a:ext uri="{FF2B5EF4-FFF2-40B4-BE49-F238E27FC236}">
                  <a16:creationId xmlns:a16="http://schemas.microsoft.com/office/drawing/2014/main" id="{168834E0-AD49-4CF7-9490-0C31BED35CA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Conector recto 186">
              <a:extLst>
                <a:ext uri="{FF2B5EF4-FFF2-40B4-BE49-F238E27FC236}">
                  <a16:creationId xmlns:a16="http://schemas.microsoft.com/office/drawing/2014/main" id="{A1C872CA-F7C7-4FD5-84A2-DE81BE0EED64}"/>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Sonido grabado">
            <a:hlinkClick r:id="" action="ppaction://media"/>
            <a:extLst>
              <a:ext uri="{FF2B5EF4-FFF2-40B4-BE49-F238E27FC236}">
                <a16:creationId xmlns:a16="http://schemas.microsoft.com/office/drawing/2014/main" id="{5D338BC1-2CED-48BC-BFA3-BB53576B4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3526" y="2032177"/>
            <a:ext cx="609600" cy="609600"/>
          </a:xfrm>
          <a:prstGeom prst="rect">
            <a:avLst/>
          </a:prstGeom>
          <a:solidFill>
            <a:srgbClr val="FFFF00"/>
          </a:solidFill>
        </p:spPr>
      </p:pic>
      <p:cxnSp>
        <p:nvCxnSpPr>
          <p:cNvPr id="12" name="Conector: angular 11">
            <a:extLst>
              <a:ext uri="{FF2B5EF4-FFF2-40B4-BE49-F238E27FC236}">
                <a16:creationId xmlns:a16="http://schemas.microsoft.com/office/drawing/2014/main" id="{1598E56C-2981-4134-925C-A5C75F862CBD}"/>
              </a:ext>
            </a:extLst>
          </p:cNvPr>
          <p:cNvCxnSpPr>
            <a:cxnSpLocks/>
          </p:cNvCxnSpPr>
          <p:nvPr/>
        </p:nvCxnSpPr>
        <p:spPr>
          <a:xfrm>
            <a:off x="1061610" y="3128095"/>
            <a:ext cx="923343" cy="20959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13" name="Sonido grabado">
            <a:hlinkClick r:id="" action="ppaction://media"/>
            <a:extLst>
              <a:ext uri="{FF2B5EF4-FFF2-40B4-BE49-F238E27FC236}">
                <a16:creationId xmlns:a16="http://schemas.microsoft.com/office/drawing/2014/main" id="{72DA5C88-5142-43B6-AA05-9CC6168CF4B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79811" y="2088378"/>
            <a:ext cx="609600" cy="609600"/>
          </a:xfrm>
          <a:prstGeom prst="rect">
            <a:avLst/>
          </a:prstGeom>
          <a:solidFill>
            <a:srgbClr val="0070C0"/>
          </a:solidFill>
        </p:spPr>
      </p:pic>
    </p:spTree>
    <p:extLst>
      <p:ext uri="{BB962C8B-B14F-4D97-AF65-F5344CB8AC3E}">
        <p14:creationId xmlns:p14="http://schemas.microsoft.com/office/powerpoint/2010/main" val="38930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5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81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408</Words>
  <Application>Microsoft Office PowerPoint</Application>
  <PresentationFormat>Presentación en pantalla (4:3)</PresentationFormat>
  <Paragraphs>72</Paragraphs>
  <Slides>3</Slides>
  <Notes>0</Notes>
  <HiddenSlides>0</HiddenSlides>
  <MMClips>3</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vt:i4>
      </vt:variant>
    </vt:vector>
  </HeadingPairs>
  <TitlesOfParts>
    <vt:vector size="6" baseType="lpstr">
      <vt:lpstr>Arial</vt:lpstr>
      <vt:lpstr>Calibri</vt:lpstr>
      <vt:lpstr>Tema de Office</vt:lpstr>
      <vt:lpstr>EJERCICIOS MODELO RELACIONAL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Martin J. Flores</cp:lastModifiedBy>
  <cp:revision>108</cp:revision>
  <dcterms:created xsi:type="dcterms:W3CDTF">2021-03-02T17:33:45Z</dcterms:created>
  <dcterms:modified xsi:type="dcterms:W3CDTF">2021-03-06T22:34:14Z</dcterms:modified>
</cp:coreProperties>
</file>