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3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sar marchan" userId="aa7e5141033b8211" providerId="LiveId" clId="{23EA9345-2D4F-4804-B34F-E61ED69FCB6C}"/>
    <pc:docChg chg="undo custSel addSld modSld">
      <pc:chgData name="cesar marchan" userId="aa7e5141033b8211" providerId="LiveId" clId="{23EA9345-2D4F-4804-B34F-E61ED69FCB6C}" dt="2025-02-03T20:25:55.345" v="3054" actId="20577"/>
      <pc:docMkLst>
        <pc:docMk/>
      </pc:docMkLst>
      <pc:sldChg chg="modSp mod">
        <pc:chgData name="cesar marchan" userId="aa7e5141033b8211" providerId="LiveId" clId="{23EA9345-2D4F-4804-B34F-E61ED69FCB6C}" dt="2025-02-02T18:33:44.199" v="974" actId="207"/>
        <pc:sldMkLst>
          <pc:docMk/>
          <pc:sldMk cId="25105974" sldId="256"/>
        </pc:sldMkLst>
        <pc:spChg chg="mod">
          <ac:chgData name="cesar marchan" userId="aa7e5141033b8211" providerId="LiveId" clId="{23EA9345-2D4F-4804-B34F-E61ED69FCB6C}" dt="2025-02-02T18:33:44.199" v="974" actId="207"/>
          <ac:spMkLst>
            <pc:docMk/>
            <pc:sldMk cId="25105974" sldId="256"/>
            <ac:spMk id="6" creationId="{FD27D078-4E17-AED5-96A5-6C658BB3F316}"/>
          </ac:spMkLst>
        </pc:spChg>
      </pc:sldChg>
      <pc:sldChg chg="addSp delSp modSp new mod">
        <pc:chgData name="cesar marchan" userId="aa7e5141033b8211" providerId="LiveId" clId="{23EA9345-2D4F-4804-B34F-E61ED69FCB6C}" dt="2025-02-02T18:33:57.084" v="976" actId="208"/>
        <pc:sldMkLst>
          <pc:docMk/>
          <pc:sldMk cId="3601249239" sldId="257"/>
        </pc:sldMkLst>
        <pc:spChg chg="del">
          <ac:chgData name="cesar marchan" userId="aa7e5141033b8211" providerId="LiveId" clId="{23EA9345-2D4F-4804-B34F-E61ED69FCB6C}" dt="2025-02-02T18:18:00.295" v="16" actId="478"/>
          <ac:spMkLst>
            <pc:docMk/>
            <pc:sldMk cId="3601249239" sldId="257"/>
            <ac:spMk id="2" creationId="{F486669F-30DA-BDDC-BB64-A2536FBEB288}"/>
          </ac:spMkLst>
        </pc:spChg>
        <pc:spChg chg="del">
          <ac:chgData name="cesar marchan" userId="aa7e5141033b8211" providerId="LiveId" clId="{23EA9345-2D4F-4804-B34F-E61ED69FCB6C}" dt="2025-02-02T18:17:57.957" v="15" actId="478"/>
          <ac:spMkLst>
            <pc:docMk/>
            <pc:sldMk cId="3601249239" sldId="257"/>
            <ac:spMk id="3" creationId="{BF532C03-257F-9D6B-9598-BF7D90B3FE49}"/>
          </ac:spMkLst>
        </pc:spChg>
        <pc:spChg chg="add mod">
          <ac:chgData name="cesar marchan" userId="aa7e5141033b8211" providerId="LiveId" clId="{23EA9345-2D4F-4804-B34F-E61ED69FCB6C}" dt="2025-02-02T18:19:26.368" v="82" actId="14100"/>
          <ac:spMkLst>
            <pc:docMk/>
            <pc:sldMk cId="3601249239" sldId="257"/>
            <ac:spMk id="4" creationId="{52070B8B-858B-1A6A-D8FB-68B94D477AC0}"/>
          </ac:spMkLst>
        </pc:spChg>
        <pc:spChg chg="add mod">
          <ac:chgData name="cesar marchan" userId="aa7e5141033b8211" providerId="LiveId" clId="{23EA9345-2D4F-4804-B34F-E61ED69FCB6C}" dt="2025-02-02T18:22:56.844" v="434" actId="20577"/>
          <ac:spMkLst>
            <pc:docMk/>
            <pc:sldMk cId="3601249239" sldId="257"/>
            <ac:spMk id="5" creationId="{94A9D801-AE23-0C3C-65C7-2AE2FE87753D}"/>
          </ac:spMkLst>
        </pc:spChg>
        <pc:picChg chg="add mod">
          <ac:chgData name="cesar marchan" userId="aa7e5141033b8211" providerId="LiveId" clId="{23EA9345-2D4F-4804-B34F-E61ED69FCB6C}" dt="2025-02-02T18:33:57.084" v="976" actId="208"/>
          <ac:picMkLst>
            <pc:docMk/>
            <pc:sldMk cId="3601249239" sldId="257"/>
            <ac:picMk id="7" creationId="{0A9A564D-6801-F34A-A4A9-780E5A3C4939}"/>
          </ac:picMkLst>
        </pc:picChg>
      </pc:sldChg>
      <pc:sldChg chg="addSp delSp modSp new mod">
        <pc:chgData name="cesar marchan" userId="aa7e5141033b8211" providerId="LiveId" clId="{23EA9345-2D4F-4804-B34F-E61ED69FCB6C}" dt="2025-02-03T20:25:55.345" v="3054" actId="20577"/>
        <pc:sldMkLst>
          <pc:docMk/>
          <pc:sldMk cId="3125977413" sldId="258"/>
        </pc:sldMkLst>
        <pc:spChg chg="del">
          <ac:chgData name="cesar marchan" userId="aa7e5141033b8211" providerId="LiveId" clId="{23EA9345-2D4F-4804-B34F-E61ED69FCB6C}" dt="2025-02-02T18:24:28.467" v="451" actId="478"/>
          <ac:spMkLst>
            <pc:docMk/>
            <pc:sldMk cId="3125977413" sldId="258"/>
            <ac:spMk id="2" creationId="{7EF2E604-F1AA-4169-40B8-C0D73205AD61}"/>
          </ac:spMkLst>
        </pc:spChg>
        <pc:spChg chg="del">
          <ac:chgData name="cesar marchan" userId="aa7e5141033b8211" providerId="LiveId" clId="{23EA9345-2D4F-4804-B34F-E61ED69FCB6C}" dt="2025-02-02T18:24:25.665" v="450" actId="478"/>
          <ac:spMkLst>
            <pc:docMk/>
            <pc:sldMk cId="3125977413" sldId="258"/>
            <ac:spMk id="3" creationId="{C5E5B5D4-66EA-76BB-E85F-9BFF5342C1A9}"/>
          </ac:spMkLst>
        </pc:spChg>
        <pc:spChg chg="add mod">
          <ac:chgData name="cesar marchan" userId="aa7e5141033b8211" providerId="LiveId" clId="{23EA9345-2D4F-4804-B34F-E61ED69FCB6C}" dt="2025-02-02T18:25:36.033" v="535" actId="313"/>
          <ac:spMkLst>
            <pc:docMk/>
            <pc:sldMk cId="3125977413" sldId="258"/>
            <ac:spMk id="4" creationId="{4AD57FC6-A54A-E129-6C54-1B21D58DABDA}"/>
          </ac:spMkLst>
        </pc:spChg>
        <pc:spChg chg="add mod">
          <ac:chgData name="cesar marchan" userId="aa7e5141033b8211" providerId="LiveId" clId="{23EA9345-2D4F-4804-B34F-E61ED69FCB6C}" dt="2025-02-03T20:25:55.345" v="3054" actId="20577"/>
          <ac:spMkLst>
            <pc:docMk/>
            <pc:sldMk cId="3125977413" sldId="258"/>
            <ac:spMk id="5" creationId="{4822DFCF-7B9E-81C0-B060-268F712DCCF7}"/>
          </ac:spMkLst>
        </pc:spChg>
        <pc:spChg chg="add mod">
          <ac:chgData name="cesar marchan" userId="aa7e5141033b8211" providerId="LiveId" clId="{23EA9345-2D4F-4804-B34F-E61ED69FCB6C}" dt="2025-02-02T18:49:47.697" v="1383" actId="1076"/>
          <ac:spMkLst>
            <pc:docMk/>
            <pc:sldMk cId="3125977413" sldId="258"/>
            <ac:spMk id="6" creationId="{1AD3B4AA-5041-AD80-A586-F63FB98D830E}"/>
          </ac:spMkLst>
        </pc:spChg>
        <pc:spChg chg="add mod">
          <ac:chgData name="cesar marchan" userId="aa7e5141033b8211" providerId="LiveId" clId="{23EA9345-2D4F-4804-B34F-E61ED69FCB6C}" dt="2025-02-02T18:49:33.673" v="1380" actId="1076"/>
          <ac:spMkLst>
            <pc:docMk/>
            <pc:sldMk cId="3125977413" sldId="258"/>
            <ac:spMk id="9" creationId="{9F0C10F4-32DC-BAD2-F74D-B4B55C377BFB}"/>
          </ac:spMkLst>
        </pc:spChg>
        <pc:spChg chg="add del mod">
          <ac:chgData name="cesar marchan" userId="aa7e5141033b8211" providerId="LiveId" clId="{23EA9345-2D4F-4804-B34F-E61ED69FCB6C}" dt="2025-02-02T18:38:16.403" v="1129"/>
          <ac:spMkLst>
            <pc:docMk/>
            <pc:sldMk cId="3125977413" sldId="258"/>
            <ac:spMk id="13" creationId="{938AD17A-A299-34EA-AE74-9442F4D21AF8}"/>
          </ac:spMkLst>
        </pc:spChg>
        <pc:spChg chg="add mod">
          <ac:chgData name="cesar marchan" userId="aa7e5141033b8211" providerId="LiveId" clId="{23EA9345-2D4F-4804-B34F-E61ED69FCB6C}" dt="2025-02-02T18:49:17.798" v="1377" actId="1076"/>
          <ac:spMkLst>
            <pc:docMk/>
            <pc:sldMk cId="3125977413" sldId="258"/>
            <ac:spMk id="14" creationId="{8707A42C-EB7E-605F-11EC-59D83110EEFC}"/>
          </ac:spMkLst>
        </pc:spChg>
        <pc:spChg chg="add mod">
          <ac:chgData name="cesar marchan" userId="aa7e5141033b8211" providerId="LiveId" clId="{23EA9345-2D4F-4804-B34F-E61ED69FCB6C}" dt="2025-02-02T18:49:07.919" v="1375" actId="1076"/>
          <ac:spMkLst>
            <pc:docMk/>
            <pc:sldMk cId="3125977413" sldId="258"/>
            <ac:spMk id="17" creationId="{B9066EF7-AF7F-A17E-9E04-CA8FCDCBC74C}"/>
          </ac:spMkLst>
        </pc:spChg>
        <pc:spChg chg="add mod">
          <ac:chgData name="cesar marchan" userId="aa7e5141033b8211" providerId="LiveId" clId="{23EA9345-2D4F-4804-B34F-E61ED69FCB6C}" dt="2025-02-02T18:55:10.603" v="1450" actId="1076"/>
          <ac:spMkLst>
            <pc:docMk/>
            <pc:sldMk cId="3125977413" sldId="258"/>
            <ac:spMk id="22" creationId="{EB872257-9588-D4DE-F817-3C658AD2648E}"/>
          </ac:spMkLst>
        </pc:spChg>
        <pc:spChg chg="add mod">
          <ac:chgData name="cesar marchan" userId="aa7e5141033b8211" providerId="LiveId" clId="{23EA9345-2D4F-4804-B34F-E61ED69FCB6C}" dt="2025-02-02T18:55:02.410" v="1448" actId="1076"/>
          <ac:spMkLst>
            <pc:docMk/>
            <pc:sldMk cId="3125977413" sldId="258"/>
            <ac:spMk id="25" creationId="{265A79EB-2BBF-6F41-0240-CF9092776958}"/>
          </ac:spMkLst>
        </pc:spChg>
        <pc:picChg chg="add mod modCrop">
          <ac:chgData name="cesar marchan" userId="aa7e5141033b8211" providerId="LiveId" clId="{23EA9345-2D4F-4804-B34F-E61ED69FCB6C}" dt="2025-02-02T18:49:39.555" v="1381" actId="1076"/>
          <ac:picMkLst>
            <pc:docMk/>
            <pc:sldMk cId="3125977413" sldId="258"/>
            <ac:picMk id="8" creationId="{3946A92C-A08E-4A4D-B0F7-70BBF72B3688}"/>
          </ac:picMkLst>
        </pc:picChg>
        <pc:picChg chg="add del mod">
          <ac:chgData name="cesar marchan" userId="aa7e5141033b8211" providerId="LiveId" clId="{23EA9345-2D4F-4804-B34F-E61ED69FCB6C}" dt="2025-02-02T18:35:09.909" v="987" actId="478"/>
          <ac:picMkLst>
            <pc:docMk/>
            <pc:sldMk cId="3125977413" sldId="258"/>
            <ac:picMk id="10" creationId="{CA9D1B6A-F185-9C25-2F08-FACC31A2DB55}"/>
          </ac:picMkLst>
        </pc:picChg>
        <pc:picChg chg="add mod modCrop">
          <ac:chgData name="cesar marchan" userId="aa7e5141033b8211" providerId="LiveId" clId="{23EA9345-2D4F-4804-B34F-E61ED69FCB6C}" dt="2025-02-02T18:49:25.213" v="1378" actId="1076"/>
          <ac:picMkLst>
            <pc:docMk/>
            <pc:sldMk cId="3125977413" sldId="258"/>
            <ac:picMk id="12" creationId="{20BB47CF-ECF7-F4C9-FDCD-0CFF9028EC38}"/>
          </ac:picMkLst>
        </pc:picChg>
        <pc:picChg chg="add mod">
          <ac:chgData name="cesar marchan" userId="aa7e5141033b8211" providerId="LiveId" clId="{23EA9345-2D4F-4804-B34F-E61ED69FCB6C}" dt="2025-02-02T18:49:13.335" v="1376" actId="1076"/>
          <ac:picMkLst>
            <pc:docMk/>
            <pc:sldMk cId="3125977413" sldId="258"/>
            <ac:picMk id="16" creationId="{284F997C-0D81-A606-31CD-4D3CCAF71A32}"/>
          </ac:picMkLst>
        </pc:picChg>
        <pc:picChg chg="add mod">
          <ac:chgData name="cesar marchan" userId="aa7e5141033b8211" providerId="LiveId" clId="{23EA9345-2D4F-4804-B34F-E61ED69FCB6C}" dt="2025-02-02T18:48:55.841" v="1373" actId="1076"/>
          <ac:picMkLst>
            <pc:docMk/>
            <pc:sldMk cId="3125977413" sldId="258"/>
            <ac:picMk id="19" creationId="{A9A1C466-6B44-98B9-3ED3-7B5925DF2004}"/>
          </ac:picMkLst>
        </pc:picChg>
        <pc:picChg chg="add mod">
          <ac:chgData name="cesar marchan" userId="aa7e5141033b8211" providerId="LiveId" clId="{23EA9345-2D4F-4804-B34F-E61ED69FCB6C}" dt="2025-02-02T18:48:51.771" v="1372" actId="1076"/>
          <ac:picMkLst>
            <pc:docMk/>
            <pc:sldMk cId="3125977413" sldId="258"/>
            <ac:picMk id="21" creationId="{31554937-C04D-F8FC-D7A8-044F3A6336B4}"/>
          </ac:picMkLst>
        </pc:picChg>
        <pc:picChg chg="add mod modCrop">
          <ac:chgData name="cesar marchan" userId="aa7e5141033b8211" providerId="LiveId" clId="{23EA9345-2D4F-4804-B34F-E61ED69FCB6C}" dt="2025-02-02T18:55:18.055" v="1451" actId="1076"/>
          <ac:picMkLst>
            <pc:docMk/>
            <pc:sldMk cId="3125977413" sldId="258"/>
            <ac:picMk id="24" creationId="{76CD5BCB-845C-0F93-65F9-6095E8C986F3}"/>
          </ac:picMkLst>
        </pc:picChg>
        <pc:picChg chg="add mod">
          <ac:chgData name="cesar marchan" userId="aa7e5141033b8211" providerId="LiveId" clId="{23EA9345-2D4F-4804-B34F-E61ED69FCB6C}" dt="2025-02-02T18:55:30.585" v="1454" actId="1076"/>
          <ac:picMkLst>
            <pc:docMk/>
            <pc:sldMk cId="3125977413" sldId="258"/>
            <ac:picMk id="27" creationId="{C515F4E2-1713-C8A8-19AA-F4EC3B085C5A}"/>
          </ac:picMkLst>
        </pc:picChg>
        <pc:picChg chg="add mod modCrop">
          <ac:chgData name="cesar marchan" userId="aa7e5141033b8211" providerId="LiveId" clId="{23EA9345-2D4F-4804-B34F-E61ED69FCB6C}" dt="2025-02-02T18:55:26.540" v="1453" actId="1076"/>
          <ac:picMkLst>
            <pc:docMk/>
            <pc:sldMk cId="3125977413" sldId="258"/>
            <ac:picMk id="29" creationId="{F92620E9-DB79-67A5-0AD5-0EE1C12496EB}"/>
          </ac:picMkLst>
        </pc:picChg>
      </pc:sldChg>
      <pc:sldChg chg="addSp delSp modSp add mod">
        <pc:chgData name="cesar marchan" userId="aa7e5141033b8211" providerId="LiveId" clId="{23EA9345-2D4F-4804-B34F-E61ED69FCB6C}" dt="2025-02-03T20:22:18.932" v="2923" actId="1076"/>
        <pc:sldMkLst>
          <pc:docMk/>
          <pc:sldMk cId="3717772034" sldId="259"/>
        </pc:sldMkLst>
        <pc:spChg chg="add mod">
          <ac:chgData name="cesar marchan" userId="aa7e5141033b8211" providerId="LiveId" clId="{23EA9345-2D4F-4804-B34F-E61ED69FCB6C}" dt="2025-02-02T19:01:13.135" v="1539" actId="1076"/>
          <ac:spMkLst>
            <pc:docMk/>
            <pc:sldMk cId="3717772034" sldId="259"/>
            <ac:spMk id="2" creationId="{655916F5-FBE6-8944-9777-42E7D891722B}"/>
          </ac:spMkLst>
        </pc:spChg>
        <pc:spChg chg="del">
          <ac:chgData name="cesar marchan" userId="aa7e5141033b8211" providerId="LiveId" clId="{23EA9345-2D4F-4804-B34F-E61ED69FCB6C}" dt="2025-02-02T18:56:01.325" v="1457" actId="478"/>
          <ac:spMkLst>
            <pc:docMk/>
            <pc:sldMk cId="3717772034" sldId="259"/>
            <ac:spMk id="4" creationId="{4AD57FC6-A54A-E129-6C54-1B21D58DABDA}"/>
          </ac:spMkLst>
        </pc:spChg>
        <pc:spChg chg="del">
          <ac:chgData name="cesar marchan" userId="aa7e5141033b8211" providerId="LiveId" clId="{23EA9345-2D4F-4804-B34F-E61ED69FCB6C}" dt="2025-02-02T18:55:56.488" v="1456" actId="478"/>
          <ac:spMkLst>
            <pc:docMk/>
            <pc:sldMk cId="3717772034" sldId="259"/>
            <ac:spMk id="5" creationId="{4822DFCF-7B9E-81C0-B060-268F712DCCF7}"/>
          </ac:spMkLst>
        </pc:spChg>
        <pc:spChg chg="add mod">
          <ac:chgData name="cesar marchan" userId="aa7e5141033b8211" providerId="LiveId" clId="{23EA9345-2D4F-4804-B34F-E61ED69FCB6C}" dt="2025-02-03T20:21:38.040" v="2911" actId="1076"/>
          <ac:spMkLst>
            <pc:docMk/>
            <pc:sldMk cId="3717772034" sldId="259"/>
            <ac:spMk id="5" creationId="{DD41781D-C79F-835F-7E21-72C5E0AECD89}"/>
          </ac:spMkLst>
        </pc:spChg>
        <pc:spChg chg="del mod">
          <ac:chgData name="cesar marchan" userId="aa7e5141033b8211" providerId="LiveId" clId="{23EA9345-2D4F-4804-B34F-E61ED69FCB6C}" dt="2025-02-02T18:56:32.698" v="1468" actId="478"/>
          <ac:spMkLst>
            <pc:docMk/>
            <pc:sldMk cId="3717772034" sldId="259"/>
            <ac:spMk id="6" creationId="{1AD3B4AA-5041-AD80-A586-F63FB98D830E}"/>
          </ac:spMkLst>
        </pc:spChg>
        <pc:spChg chg="del">
          <ac:chgData name="cesar marchan" userId="aa7e5141033b8211" providerId="LiveId" clId="{23EA9345-2D4F-4804-B34F-E61ED69FCB6C}" dt="2025-02-02T18:57:30.232" v="1502" actId="478"/>
          <ac:spMkLst>
            <pc:docMk/>
            <pc:sldMk cId="3717772034" sldId="259"/>
            <ac:spMk id="9" creationId="{9F0C10F4-32DC-BAD2-F74D-B4B55C377BFB}"/>
          </ac:spMkLst>
        </pc:spChg>
        <pc:spChg chg="add mod">
          <ac:chgData name="cesar marchan" userId="aa7e5141033b8211" providerId="LiveId" clId="{23EA9345-2D4F-4804-B34F-E61ED69FCB6C}" dt="2025-02-02T19:03:03.006" v="1576" actId="1076"/>
          <ac:spMkLst>
            <pc:docMk/>
            <pc:sldMk cId="3717772034" sldId="259"/>
            <ac:spMk id="13" creationId="{A13F264F-062B-459E-0615-765D7E4EEDF8}"/>
          </ac:spMkLst>
        </pc:spChg>
        <pc:spChg chg="del">
          <ac:chgData name="cesar marchan" userId="aa7e5141033b8211" providerId="LiveId" clId="{23EA9345-2D4F-4804-B34F-E61ED69FCB6C}" dt="2025-02-02T18:59:24.635" v="1519" actId="478"/>
          <ac:spMkLst>
            <pc:docMk/>
            <pc:sldMk cId="3717772034" sldId="259"/>
            <ac:spMk id="14" creationId="{8707A42C-EB7E-605F-11EC-59D83110EEFC}"/>
          </ac:spMkLst>
        </pc:spChg>
        <pc:spChg chg="del">
          <ac:chgData name="cesar marchan" userId="aa7e5141033b8211" providerId="LiveId" clId="{23EA9345-2D4F-4804-B34F-E61ED69FCB6C}" dt="2025-02-02T18:59:30.152" v="1521" actId="478"/>
          <ac:spMkLst>
            <pc:docMk/>
            <pc:sldMk cId="3717772034" sldId="259"/>
            <ac:spMk id="17" creationId="{B9066EF7-AF7F-A17E-9E04-CA8FCDCBC74C}"/>
          </ac:spMkLst>
        </pc:spChg>
        <pc:spChg chg="mod">
          <ac:chgData name="cesar marchan" userId="aa7e5141033b8211" providerId="LiveId" clId="{23EA9345-2D4F-4804-B34F-E61ED69FCB6C}" dt="2025-02-03T20:19:52.622" v="2824" actId="1076"/>
          <ac:spMkLst>
            <pc:docMk/>
            <pc:sldMk cId="3717772034" sldId="259"/>
            <ac:spMk id="22" creationId="{EB872257-9588-D4DE-F817-3C658AD2648E}"/>
          </ac:spMkLst>
        </pc:spChg>
        <pc:spChg chg="del">
          <ac:chgData name="cesar marchan" userId="aa7e5141033b8211" providerId="LiveId" clId="{23EA9345-2D4F-4804-B34F-E61ED69FCB6C}" dt="2025-02-02T18:59:27.820" v="1520" actId="478"/>
          <ac:spMkLst>
            <pc:docMk/>
            <pc:sldMk cId="3717772034" sldId="259"/>
            <ac:spMk id="25" creationId="{265A79EB-2BBF-6F41-0240-CF9092776958}"/>
          </ac:spMkLst>
        </pc:spChg>
        <pc:spChg chg="add mod">
          <ac:chgData name="cesar marchan" userId="aa7e5141033b8211" providerId="LiveId" clId="{23EA9345-2D4F-4804-B34F-E61ED69FCB6C}" dt="2025-02-02T19:06:43.790" v="1678" actId="20577"/>
          <ac:spMkLst>
            <pc:docMk/>
            <pc:sldMk cId="3717772034" sldId="259"/>
            <ac:spMk id="30" creationId="{175A8663-D175-04A8-A9CD-3D8DD3B52AF2}"/>
          </ac:spMkLst>
        </pc:spChg>
        <pc:spChg chg="add mod">
          <ac:chgData name="cesar marchan" userId="aa7e5141033b8211" providerId="LiveId" clId="{23EA9345-2D4F-4804-B34F-E61ED69FCB6C}" dt="2025-02-03T20:22:11.673" v="2921" actId="1076"/>
          <ac:spMkLst>
            <pc:docMk/>
            <pc:sldMk cId="3717772034" sldId="259"/>
            <ac:spMk id="37" creationId="{5291EC1F-25A6-4502-2C00-F30C87352611}"/>
          </ac:spMkLst>
        </pc:spChg>
        <pc:picChg chg="add mod modCrop">
          <ac:chgData name="cesar marchan" userId="aa7e5141033b8211" providerId="LiveId" clId="{23EA9345-2D4F-4804-B34F-E61ED69FCB6C}" dt="2025-02-03T20:22:17.004" v="2922" actId="1076"/>
          <ac:picMkLst>
            <pc:docMk/>
            <pc:sldMk cId="3717772034" sldId="259"/>
            <ac:picMk id="4" creationId="{E4C83D8D-AFF7-1A76-9E52-0785C79862C6}"/>
          </ac:picMkLst>
        </pc:picChg>
        <pc:picChg chg="add mod">
          <ac:chgData name="cesar marchan" userId="aa7e5141033b8211" providerId="LiveId" clId="{23EA9345-2D4F-4804-B34F-E61ED69FCB6C}" dt="2025-02-02T19:00:55.536" v="1536" actId="1076"/>
          <ac:picMkLst>
            <pc:docMk/>
            <pc:sldMk cId="3717772034" sldId="259"/>
            <ac:picMk id="7" creationId="{09214CC9-3FA2-D1F6-1964-F21CC7E85A06}"/>
          </ac:picMkLst>
        </pc:picChg>
        <pc:picChg chg="add mod">
          <ac:chgData name="cesar marchan" userId="aa7e5141033b8211" providerId="LiveId" clId="{23EA9345-2D4F-4804-B34F-E61ED69FCB6C}" dt="2025-02-03T20:22:07.055" v="2920" actId="1582"/>
          <ac:picMkLst>
            <pc:docMk/>
            <pc:sldMk cId="3717772034" sldId="259"/>
            <ac:picMk id="8" creationId="{037F365F-94F5-AD6E-4F11-11DFFBED2711}"/>
          </ac:picMkLst>
        </pc:picChg>
        <pc:picChg chg="del">
          <ac:chgData name="cesar marchan" userId="aa7e5141033b8211" providerId="LiveId" clId="{23EA9345-2D4F-4804-B34F-E61ED69FCB6C}" dt="2025-02-02T18:56:07.525" v="1458" actId="478"/>
          <ac:picMkLst>
            <pc:docMk/>
            <pc:sldMk cId="3717772034" sldId="259"/>
            <ac:picMk id="8" creationId="{3946A92C-A08E-4A4D-B0F7-70BBF72B3688}"/>
          </ac:picMkLst>
        </pc:picChg>
        <pc:picChg chg="add mod">
          <ac:chgData name="cesar marchan" userId="aa7e5141033b8211" providerId="LiveId" clId="{23EA9345-2D4F-4804-B34F-E61ED69FCB6C}" dt="2025-02-02T19:01:31.952" v="1544" actId="1076"/>
          <ac:picMkLst>
            <pc:docMk/>
            <pc:sldMk cId="3717772034" sldId="259"/>
            <ac:picMk id="11" creationId="{AA24E6C3-A91B-3B6D-9235-70BCCEF3443A}"/>
          </ac:picMkLst>
        </pc:picChg>
        <pc:picChg chg="del">
          <ac:chgData name="cesar marchan" userId="aa7e5141033b8211" providerId="LiveId" clId="{23EA9345-2D4F-4804-B34F-E61ED69FCB6C}" dt="2025-02-02T18:56:09.130" v="1459" actId="478"/>
          <ac:picMkLst>
            <pc:docMk/>
            <pc:sldMk cId="3717772034" sldId="259"/>
            <ac:picMk id="12" creationId="{20BB47CF-ECF7-F4C9-FDCD-0CFF9028EC38}"/>
          </ac:picMkLst>
        </pc:picChg>
        <pc:picChg chg="del">
          <ac:chgData name="cesar marchan" userId="aa7e5141033b8211" providerId="LiveId" clId="{23EA9345-2D4F-4804-B34F-E61ED69FCB6C}" dt="2025-02-02T18:56:14.566" v="1463" actId="478"/>
          <ac:picMkLst>
            <pc:docMk/>
            <pc:sldMk cId="3717772034" sldId="259"/>
            <ac:picMk id="16" creationId="{284F997C-0D81-A606-31CD-4D3CCAF71A32}"/>
          </ac:picMkLst>
        </pc:picChg>
        <pc:picChg chg="add mod">
          <ac:chgData name="cesar marchan" userId="aa7e5141033b8211" providerId="LiveId" clId="{23EA9345-2D4F-4804-B34F-E61ED69FCB6C}" dt="2025-02-02T19:01:25.152" v="1542" actId="1076"/>
          <ac:picMkLst>
            <pc:docMk/>
            <pc:sldMk cId="3717772034" sldId="259"/>
            <ac:picMk id="18" creationId="{76DF57BB-84AD-0429-3E29-BD5B20E69CF4}"/>
          </ac:picMkLst>
        </pc:picChg>
        <pc:picChg chg="del">
          <ac:chgData name="cesar marchan" userId="aa7e5141033b8211" providerId="LiveId" clId="{23EA9345-2D4F-4804-B34F-E61ED69FCB6C}" dt="2025-02-02T18:56:16.275" v="1464" actId="478"/>
          <ac:picMkLst>
            <pc:docMk/>
            <pc:sldMk cId="3717772034" sldId="259"/>
            <ac:picMk id="19" creationId="{A9A1C466-6B44-98B9-3ED3-7B5925DF2004}"/>
          </ac:picMkLst>
        </pc:picChg>
        <pc:picChg chg="del">
          <ac:chgData name="cesar marchan" userId="aa7e5141033b8211" providerId="LiveId" clId="{23EA9345-2D4F-4804-B34F-E61ED69FCB6C}" dt="2025-02-02T18:56:17.885" v="1465" actId="478"/>
          <ac:picMkLst>
            <pc:docMk/>
            <pc:sldMk cId="3717772034" sldId="259"/>
            <ac:picMk id="21" creationId="{31554937-C04D-F8FC-D7A8-044F3A6336B4}"/>
          </ac:picMkLst>
        </pc:picChg>
        <pc:picChg chg="add mod">
          <ac:chgData name="cesar marchan" userId="aa7e5141033b8211" providerId="LiveId" clId="{23EA9345-2D4F-4804-B34F-E61ED69FCB6C}" dt="2025-02-02T19:04:32.363" v="1594" actId="1582"/>
          <ac:picMkLst>
            <pc:docMk/>
            <pc:sldMk cId="3717772034" sldId="259"/>
            <ac:picMk id="23" creationId="{C73BF269-D109-BCF0-66B7-4F1E7F1158AE}"/>
          </ac:picMkLst>
        </pc:picChg>
        <pc:picChg chg="del">
          <ac:chgData name="cesar marchan" userId="aa7e5141033b8211" providerId="LiveId" clId="{23EA9345-2D4F-4804-B34F-E61ED69FCB6C}" dt="2025-02-02T18:56:10.631" v="1460" actId="478"/>
          <ac:picMkLst>
            <pc:docMk/>
            <pc:sldMk cId="3717772034" sldId="259"/>
            <ac:picMk id="24" creationId="{76CD5BCB-845C-0F93-65F9-6095E8C986F3}"/>
          </ac:picMkLst>
        </pc:picChg>
        <pc:picChg chg="del">
          <ac:chgData name="cesar marchan" userId="aa7e5141033b8211" providerId="LiveId" clId="{23EA9345-2D4F-4804-B34F-E61ED69FCB6C}" dt="2025-02-02T18:56:13.102" v="1462" actId="478"/>
          <ac:picMkLst>
            <pc:docMk/>
            <pc:sldMk cId="3717772034" sldId="259"/>
            <ac:picMk id="27" creationId="{C515F4E2-1713-C8A8-19AA-F4EC3B085C5A}"/>
          </ac:picMkLst>
        </pc:picChg>
        <pc:picChg chg="add mod">
          <ac:chgData name="cesar marchan" userId="aa7e5141033b8211" providerId="LiveId" clId="{23EA9345-2D4F-4804-B34F-E61ED69FCB6C}" dt="2025-02-02T19:04:26.378" v="1592" actId="1582"/>
          <ac:picMkLst>
            <pc:docMk/>
            <pc:sldMk cId="3717772034" sldId="259"/>
            <ac:picMk id="28" creationId="{07E9E2B0-627E-9885-603E-ECC96FC0A22F}"/>
          </ac:picMkLst>
        </pc:picChg>
        <pc:picChg chg="del">
          <ac:chgData name="cesar marchan" userId="aa7e5141033b8211" providerId="LiveId" clId="{23EA9345-2D4F-4804-B34F-E61ED69FCB6C}" dt="2025-02-02T18:56:11.904" v="1461" actId="478"/>
          <ac:picMkLst>
            <pc:docMk/>
            <pc:sldMk cId="3717772034" sldId="259"/>
            <ac:picMk id="29" creationId="{F92620E9-DB79-67A5-0AD5-0EE1C12496EB}"/>
          </ac:picMkLst>
        </pc:picChg>
        <pc:picChg chg="add mod">
          <ac:chgData name="cesar marchan" userId="aa7e5141033b8211" providerId="LiveId" clId="{23EA9345-2D4F-4804-B34F-E61ED69FCB6C}" dt="2025-02-02T19:04:45.848" v="1598" actId="1582"/>
          <ac:picMkLst>
            <pc:docMk/>
            <pc:sldMk cId="3717772034" sldId="259"/>
            <ac:picMk id="32" creationId="{9CC08583-D9D2-AFDE-F1D4-87B5F4611105}"/>
          </ac:picMkLst>
        </pc:picChg>
        <pc:picChg chg="add mod">
          <ac:chgData name="cesar marchan" userId="aa7e5141033b8211" providerId="LiveId" clId="{23EA9345-2D4F-4804-B34F-E61ED69FCB6C}" dt="2025-02-02T19:04:39.353" v="1596" actId="1582"/>
          <ac:picMkLst>
            <pc:docMk/>
            <pc:sldMk cId="3717772034" sldId="259"/>
            <ac:picMk id="34" creationId="{3018E82D-6038-AF5C-36BE-D9219FD32D7C}"/>
          </ac:picMkLst>
        </pc:picChg>
        <pc:picChg chg="add mod">
          <ac:chgData name="cesar marchan" userId="aa7e5141033b8211" providerId="LiveId" clId="{23EA9345-2D4F-4804-B34F-E61ED69FCB6C}" dt="2025-02-03T20:19:54.624" v="2825" actId="1076"/>
          <ac:picMkLst>
            <pc:docMk/>
            <pc:sldMk cId="3717772034" sldId="259"/>
            <ac:picMk id="36" creationId="{02BAFC78-5828-9A23-159A-02B019F04D3B}"/>
          </ac:picMkLst>
        </pc:picChg>
        <pc:picChg chg="add mod">
          <ac:chgData name="cesar marchan" userId="aa7e5141033b8211" providerId="LiveId" clId="{23EA9345-2D4F-4804-B34F-E61ED69FCB6C}" dt="2025-02-03T20:22:18.932" v="2923" actId="1076"/>
          <ac:picMkLst>
            <pc:docMk/>
            <pc:sldMk cId="3717772034" sldId="259"/>
            <ac:picMk id="39" creationId="{26008A8D-F72D-E6FB-F0B6-7A8E917C3F42}"/>
          </ac:picMkLst>
        </pc:picChg>
      </pc:sldChg>
      <pc:sldChg chg="addSp delSp modSp new mod">
        <pc:chgData name="cesar marchan" userId="aa7e5141033b8211" providerId="LiveId" clId="{23EA9345-2D4F-4804-B34F-E61ED69FCB6C}" dt="2025-02-02T19:41:07.922" v="2798" actId="20577"/>
        <pc:sldMkLst>
          <pc:docMk/>
          <pc:sldMk cId="1347286076" sldId="260"/>
        </pc:sldMkLst>
        <pc:spChg chg="del">
          <ac:chgData name="cesar marchan" userId="aa7e5141033b8211" providerId="LiveId" clId="{23EA9345-2D4F-4804-B34F-E61ED69FCB6C}" dt="2025-02-02T19:10:26.350" v="1788" actId="478"/>
          <ac:spMkLst>
            <pc:docMk/>
            <pc:sldMk cId="1347286076" sldId="260"/>
            <ac:spMk id="2" creationId="{17947A89-2ED3-3822-87CF-E61BC7500C81}"/>
          </ac:spMkLst>
        </pc:spChg>
        <pc:spChg chg="del">
          <ac:chgData name="cesar marchan" userId="aa7e5141033b8211" providerId="LiveId" clId="{23EA9345-2D4F-4804-B34F-E61ED69FCB6C}" dt="2025-02-02T19:10:23.974" v="1787" actId="478"/>
          <ac:spMkLst>
            <pc:docMk/>
            <pc:sldMk cId="1347286076" sldId="260"/>
            <ac:spMk id="3" creationId="{B622C1DF-A7A8-21D8-C159-5BD165D513D9}"/>
          </ac:spMkLst>
        </pc:spChg>
        <pc:spChg chg="add mod">
          <ac:chgData name="cesar marchan" userId="aa7e5141033b8211" providerId="LiveId" clId="{23EA9345-2D4F-4804-B34F-E61ED69FCB6C}" dt="2025-02-02T19:16:57.749" v="1935" actId="20577"/>
          <ac:spMkLst>
            <pc:docMk/>
            <pc:sldMk cId="1347286076" sldId="260"/>
            <ac:spMk id="5" creationId="{040BD275-AFEE-5958-D638-A0FEC55F546F}"/>
          </ac:spMkLst>
        </pc:spChg>
        <pc:graphicFrameChg chg="add mod modGraphic">
          <ac:chgData name="cesar marchan" userId="aa7e5141033b8211" providerId="LiveId" clId="{23EA9345-2D4F-4804-B34F-E61ED69FCB6C}" dt="2025-02-02T19:41:07.922" v="2798" actId="20577"/>
          <ac:graphicFrameMkLst>
            <pc:docMk/>
            <pc:sldMk cId="1347286076" sldId="260"/>
            <ac:graphicFrameMk id="4" creationId="{100FC72E-72A5-53C9-6B48-183B9180B582}"/>
          </ac:graphicFrameMkLst>
        </pc:graphicFrameChg>
      </pc:sldChg>
      <pc:sldChg chg="addSp delSp modSp new mod">
        <pc:chgData name="cesar marchan" userId="aa7e5141033b8211" providerId="LiveId" clId="{23EA9345-2D4F-4804-B34F-E61ED69FCB6C}" dt="2025-02-03T20:22:49.461" v="2927" actId="20577"/>
        <pc:sldMkLst>
          <pc:docMk/>
          <pc:sldMk cId="2718502267" sldId="261"/>
        </pc:sldMkLst>
        <pc:spChg chg="del">
          <ac:chgData name="cesar marchan" userId="aa7e5141033b8211" providerId="LiveId" clId="{23EA9345-2D4F-4804-B34F-E61ED69FCB6C}" dt="2025-02-02T19:31:44.905" v="2546" actId="478"/>
          <ac:spMkLst>
            <pc:docMk/>
            <pc:sldMk cId="2718502267" sldId="261"/>
            <ac:spMk id="2" creationId="{969F831C-06F8-99CA-EE7A-F39B66505592}"/>
          </ac:spMkLst>
        </pc:spChg>
        <pc:spChg chg="del">
          <ac:chgData name="cesar marchan" userId="aa7e5141033b8211" providerId="LiveId" clId="{23EA9345-2D4F-4804-B34F-E61ED69FCB6C}" dt="2025-02-02T19:31:46.265" v="2547" actId="478"/>
          <ac:spMkLst>
            <pc:docMk/>
            <pc:sldMk cId="2718502267" sldId="261"/>
            <ac:spMk id="3" creationId="{1B820A6C-0750-B40D-0E90-C3421A14D52A}"/>
          </ac:spMkLst>
        </pc:spChg>
        <pc:spChg chg="add mod">
          <ac:chgData name="cesar marchan" userId="aa7e5141033b8211" providerId="LiveId" clId="{23EA9345-2D4F-4804-B34F-E61ED69FCB6C}" dt="2025-02-02T19:32:09.144" v="2610" actId="1076"/>
          <ac:spMkLst>
            <pc:docMk/>
            <pc:sldMk cId="2718502267" sldId="261"/>
            <ac:spMk id="4" creationId="{73C8D031-27A3-616C-5B59-9D615D6D1398}"/>
          </ac:spMkLst>
        </pc:spChg>
        <pc:spChg chg="add mod">
          <ac:chgData name="cesar marchan" userId="aa7e5141033b8211" providerId="LiveId" clId="{23EA9345-2D4F-4804-B34F-E61ED69FCB6C}" dt="2025-02-03T20:22:49.461" v="2927" actId="20577"/>
          <ac:spMkLst>
            <pc:docMk/>
            <pc:sldMk cId="2718502267" sldId="261"/>
            <ac:spMk id="6" creationId="{7C82C5A8-A6CD-95BA-82DE-B468F4FCF81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687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9006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21904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14857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08836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5260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6072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1246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2313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9549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8002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8371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7210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1607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2974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4601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5804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2/3/2025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1539450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tmp"/><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430F55-D28F-4F33-AA84-9585BE70D004}"/>
              </a:ext>
            </a:extLst>
          </p:cNvPr>
          <p:cNvSpPr>
            <a:spLocks noGrp="1"/>
          </p:cNvSpPr>
          <p:nvPr>
            <p:ph type="ctrTitle"/>
          </p:nvPr>
        </p:nvSpPr>
        <p:spPr>
          <a:xfrm>
            <a:off x="0" y="1114225"/>
            <a:ext cx="12192000" cy="1401416"/>
          </a:xfrm>
        </p:spPr>
        <p:txBody>
          <a:bodyPr>
            <a:noAutofit/>
          </a:bodyPr>
          <a:lstStyle/>
          <a:p>
            <a:pPr algn="ctr"/>
            <a:r>
              <a:rPr lang="es-VE" sz="1600" dirty="0">
                <a:latin typeface="Arial Rounded MT Bold" panose="020F0704030504030204" pitchFamily="34" charset="0"/>
              </a:rPr>
              <a:t>Universidad Nacional Experimental de Guayana</a:t>
            </a:r>
            <a:br>
              <a:rPr lang="es-VE" sz="1600" dirty="0">
                <a:latin typeface="Arial Rounded MT Bold" panose="020F0704030504030204" pitchFamily="34" charset="0"/>
              </a:rPr>
            </a:br>
            <a:r>
              <a:rPr lang="es-VE" sz="1600" dirty="0">
                <a:latin typeface="Arial Rounded MT Bold" panose="020F0704030504030204" pitchFamily="34" charset="0"/>
              </a:rPr>
              <a:t>Vicerrectorado Académico</a:t>
            </a:r>
            <a:br>
              <a:rPr lang="es-VE" sz="1600" dirty="0">
                <a:latin typeface="Arial Rounded MT Bold" panose="020F0704030504030204" pitchFamily="34" charset="0"/>
              </a:rPr>
            </a:br>
            <a:r>
              <a:rPr lang="es-VE" sz="1600" dirty="0">
                <a:latin typeface="Arial Rounded MT Bold" panose="020F0704030504030204" pitchFamily="34" charset="0"/>
              </a:rPr>
              <a:t>Proyecto de Carrera: Ingeniería Industrial</a:t>
            </a:r>
            <a:br>
              <a:rPr lang="es-VE" sz="1600" dirty="0">
                <a:latin typeface="Arial Rounded MT Bold" panose="020F0704030504030204" pitchFamily="34" charset="0"/>
              </a:rPr>
            </a:br>
            <a:r>
              <a:rPr lang="es-VE" sz="1600" dirty="0">
                <a:latin typeface="Arial Rounded MT Bold" panose="020F0704030504030204" pitchFamily="34" charset="0"/>
              </a:rPr>
              <a:t>Unidad Curricular: Ingeniería del Ambiente</a:t>
            </a:r>
            <a:br>
              <a:rPr lang="es-VE" sz="1600" dirty="0">
                <a:latin typeface="Arial Rounded MT Bold" panose="020F0704030504030204" pitchFamily="34" charset="0"/>
              </a:rPr>
            </a:br>
            <a:r>
              <a:rPr lang="es-VE" sz="1600" dirty="0">
                <a:latin typeface="Arial Rounded MT Bold" panose="020F0704030504030204" pitchFamily="34" charset="0"/>
              </a:rPr>
              <a:t>Estado Bolívar</a:t>
            </a:r>
          </a:p>
        </p:txBody>
      </p:sp>
      <p:pic>
        <p:nvPicPr>
          <p:cNvPr id="5" name="Picture 2" descr="UNEGInforma">
            <a:extLst>
              <a:ext uri="{FF2B5EF4-FFF2-40B4-BE49-F238E27FC236}">
                <a16:creationId xmlns:a16="http://schemas.microsoft.com/office/drawing/2014/main" id="{3DCAD864-A02D-C176-98DC-99471D30A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99" t="20571" r="20720" b="19658"/>
          <a:stretch/>
        </p:blipFill>
        <p:spPr bwMode="auto">
          <a:xfrm>
            <a:off x="1729881" y="1387550"/>
            <a:ext cx="820575" cy="854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 0">
            <a:extLst>
              <a:ext uri="{FF2B5EF4-FFF2-40B4-BE49-F238E27FC236}">
                <a16:creationId xmlns:a16="http://schemas.microsoft.com/office/drawing/2014/main" id="{FD27D078-4E17-AED5-96A5-6C658BB3F316}"/>
              </a:ext>
            </a:extLst>
          </p:cNvPr>
          <p:cNvSpPr/>
          <p:nvPr/>
        </p:nvSpPr>
        <p:spPr>
          <a:xfrm>
            <a:off x="0" y="3055094"/>
            <a:ext cx="12192000" cy="373906"/>
          </a:xfrm>
          <a:prstGeom prst="rect">
            <a:avLst/>
          </a:prstGeom>
          <a:noFill/>
          <a:ln/>
        </p:spPr>
        <p:txBody>
          <a:bodyPr wrap="square" lIns="0" tIns="0" rIns="0" bIns="0" rtlCol="0" anchor="t"/>
          <a:lstStyle/>
          <a:p>
            <a:pPr marL="0" indent="0" algn="ctr">
              <a:buNone/>
            </a:pPr>
            <a:r>
              <a:rPr lang="en-US" sz="2000" dirty="0">
                <a:solidFill>
                  <a:srgbClr val="00B0F0"/>
                </a:solidFill>
                <a:latin typeface="Berlin Sans FB Demi" panose="020E0802020502020306" pitchFamily="34" charset="0"/>
              </a:rPr>
              <a:t>CONTROL Y </a:t>
            </a:r>
            <a:r>
              <a:rPr lang="es-ES" sz="2000" dirty="0">
                <a:solidFill>
                  <a:srgbClr val="00B0F0"/>
                </a:solidFill>
                <a:latin typeface="Berlin Sans FB Demi" panose="020E0802020502020306" pitchFamily="34" charset="0"/>
              </a:rPr>
              <a:t>EVALUACIÓN</a:t>
            </a:r>
            <a:r>
              <a:rPr lang="en-US" sz="2000" dirty="0">
                <a:solidFill>
                  <a:srgbClr val="00B0F0"/>
                </a:solidFill>
                <a:latin typeface="Berlin Sans FB Demi" panose="020E0802020502020306" pitchFamily="34" charset="0"/>
              </a:rPr>
              <a:t> DE LA </a:t>
            </a:r>
            <a:r>
              <a:rPr lang="es-ES" sz="2000" dirty="0">
                <a:solidFill>
                  <a:srgbClr val="00B0F0"/>
                </a:solidFill>
                <a:latin typeface="Berlin Sans FB Demi" panose="020E0802020502020306" pitchFamily="34" charset="0"/>
              </a:rPr>
              <a:t>CONTAMINACIÓN</a:t>
            </a:r>
            <a:r>
              <a:rPr lang="en-US" sz="2000" dirty="0">
                <a:solidFill>
                  <a:srgbClr val="00B0F0"/>
                </a:solidFill>
                <a:latin typeface="Berlin Sans FB Demi" panose="020E0802020502020306" pitchFamily="34" charset="0"/>
              </a:rPr>
              <a:t> DEL </a:t>
            </a:r>
            <a:r>
              <a:rPr lang="es-ES" sz="2000" dirty="0">
                <a:solidFill>
                  <a:srgbClr val="00B0F0"/>
                </a:solidFill>
                <a:latin typeface="Berlin Sans FB Demi" panose="020E0802020502020306" pitchFamily="34" charset="0"/>
              </a:rPr>
              <a:t>AGUA</a:t>
            </a:r>
          </a:p>
          <a:p>
            <a:pPr marL="0" indent="0" algn="ctr">
              <a:buNone/>
            </a:pPr>
            <a:r>
              <a:rPr lang="es-ES" sz="2000" dirty="0">
                <a:solidFill>
                  <a:srgbClr val="00B0F0"/>
                </a:solidFill>
                <a:latin typeface="Berlin Sans FB Demi" panose="020E0802020502020306" pitchFamily="34" charset="0"/>
              </a:rPr>
              <a:t>(Experimento)</a:t>
            </a:r>
          </a:p>
        </p:txBody>
      </p:sp>
      <p:sp>
        <p:nvSpPr>
          <p:cNvPr id="8" name="CuadroTexto 7">
            <a:extLst>
              <a:ext uri="{FF2B5EF4-FFF2-40B4-BE49-F238E27FC236}">
                <a16:creationId xmlns:a16="http://schemas.microsoft.com/office/drawing/2014/main" id="{A7466C61-8140-BF01-9D84-15C774E270FA}"/>
              </a:ext>
            </a:extLst>
          </p:cNvPr>
          <p:cNvSpPr txBox="1"/>
          <p:nvPr/>
        </p:nvSpPr>
        <p:spPr>
          <a:xfrm>
            <a:off x="1663338" y="3968453"/>
            <a:ext cx="1985554" cy="307777"/>
          </a:xfrm>
          <a:prstGeom prst="rect">
            <a:avLst/>
          </a:prstGeom>
          <a:noFill/>
        </p:spPr>
        <p:txBody>
          <a:bodyPr wrap="square">
            <a:spAutoFit/>
          </a:bodyPr>
          <a:lstStyle/>
          <a:p>
            <a:pPr algn="ctr"/>
            <a:r>
              <a:rPr lang="es-VE" sz="1400" dirty="0">
                <a:latin typeface="Arial Rounded MT Bold" panose="020F0704030504030204" pitchFamily="34" charset="0"/>
              </a:rPr>
              <a:t>Prof. Arlenis Crespo</a:t>
            </a:r>
          </a:p>
        </p:txBody>
      </p:sp>
      <p:sp>
        <p:nvSpPr>
          <p:cNvPr id="9" name="Título 1">
            <a:extLst>
              <a:ext uri="{FF2B5EF4-FFF2-40B4-BE49-F238E27FC236}">
                <a16:creationId xmlns:a16="http://schemas.microsoft.com/office/drawing/2014/main" id="{9EB4D3A0-A167-21A3-EA3D-7F5A1A70A692}"/>
              </a:ext>
            </a:extLst>
          </p:cNvPr>
          <p:cNvSpPr txBox="1">
            <a:spLocks/>
          </p:cNvSpPr>
          <p:nvPr/>
        </p:nvSpPr>
        <p:spPr>
          <a:xfrm>
            <a:off x="6096000" y="3921700"/>
            <a:ext cx="4227557" cy="103003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VE" sz="1600" dirty="0">
              <a:latin typeface="Arial Rounded MT Bold" panose="020F0704030504030204" pitchFamily="34" charset="0"/>
            </a:endParaRPr>
          </a:p>
          <a:p>
            <a:pPr algn="ctr"/>
            <a:endParaRPr lang="es-VE" sz="1600" dirty="0">
              <a:latin typeface="Arial Rounded MT Bold" panose="020F0704030504030204" pitchFamily="34" charset="0"/>
            </a:endParaRPr>
          </a:p>
          <a:p>
            <a:pPr algn="ctr"/>
            <a:r>
              <a:rPr lang="es-VE" sz="1400" dirty="0">
                <a:latin typeface="Arial Rounded MT Bold" panose="020F0704030504030204" pitchFamily="34" charset="0"/>
              </a:rPr>
              <a:t>Realizado por:</a:t>
            </a:r>
          </a:p>
          <a:p>
            <a:pPr algn="ctr"/>
            <a:r>
              <a:rPr lang="es-VE" sz="1400" dirty="0">
                <a:latin typeface="Arial Rounded MT Bold" panose="020F0704030504030204" pitchFamily="34" charset="0"/>
              </a:rPr>
              <a:t>Cesar Marchan V- 28.716.664</a:t>
            </a:r>
          </a:p>
          <a:p>
            <a:pPr algn="ctr"/>
            <a:endParaRPr lang="es-VE" sz="1400" dirty="0">
              <a:latin typeface="Arial Rounded MT Bold" panose="020F0704030504030204" pitchFamily="34" charset="0"/>
            </a:endParaRPr>
          </a:p>
          <a:p>
            <a:pPr algn="ctr"/>
            <a:r>
              <a:rPr lang="es-VE" sz="1400" dirty="0">
                <a:latin typeface="Arial Rounded MT Bold" panose="020F0704030504030204" pitchFamily="34" charset="0"/>
              </a:rPr>
              <a:t>Sección 1</a:t>
            </a:r>
          </a:p>
        </p:txBody>
      </p:sp>
      <p:sp>
        <p:nvSpPr>
          <p:cNvPr id="10" name="CuadroTexto 9">
            <a:extLst>
              <a:ext uri="{FF2B5EF4-FFF2-40B4-BE49-F238E27FC236}">
                <a16:creationId xmlns:a16="http://schemas.microsoft.com/office/drawing/2014/main" id="{27CFA313-62E9-FFAA-0D62-AE201DBC0423}"/>
              </a:ext>
            </a:extLst>
          </p:cNvPr>
          <p:cNvSpPr txBox="1"/>
          <p:nvPr/>
        </p:nvSpPr>
        <p:spPr>
          <a:xfrm>
            <a:off x="0" y="6318160"/>
            <a:ext cx="12192000" cy="307777"/>
          </a:xfrm>
          <a:prstGeom prst="rect">
            <a:avLst/>
          </a:prstGeom>
          <a:noFill/>
        </p:spPr>
        <p:txBody>
          <a:bodyPr wrap="square">
            <a:spAutoFit/>
          </a:bodyPr>
          <a:lstStyle/>
          <a:p>
            <a:pPr algn="ctr"/>
            <a:r>
              <a:rPr lang="es-VE" sz="1400" dirty="0">
                <a:latin typeface="Arial Rounded MT Bold" panose="020F0704030504030204" pitchFamily="34" charset="0"/>
              </a:rPr>
              <a:t>Puerto Ordaz, 02 de Febrero de 2025</a:t>
            </a:r>
          </a:p>
        </p:txBody>
      </p:sp>
    </p:spTree>
    <p:extLst>
      <p:ext uri="{BB962C8B-B14F-4D97-AF65-F5344CB8AC3E}">
        <p14:creationId xmlns:p14="http://schemas.microsoft.com/office/powerpoint/2010/main" val="2510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2070B8B-858B-1A6A-D8FB-68B94D477AC0}"/>
              </a:ext>
            </a:extLst>
          </p:cNvPr>
          <p:cNvSpPr txBox="1"/>
          <p:nvPr/>
        </p:nvSpPr>
        <p:spPr>
          <a:xfrm>
            <a:off x="0" y="675006"/>
            <a:ext cx="12192000" cy="369332"/>
          </a:xfrm>
          <a:prstGeom prst="rect">
            <a:avLst/>
          </a:prstGeom>
          <a:noFill/>
        </p:spPr>
        <p:txBody>
          <a:bodyPr wrap="square">
            <a:spAutoFit/>
          </a:bodyPr>
          <a:lstStyle/>
          <a:p>
            <a:pPr algn="ctr"/>
            <a:r>
              <a:rPr lang="es-VE" b="1" dirty="0">
                <a:latin typeface="Arial Rounded MT Bold" panose="020F0704030504030204" pitchFamily="34" charset="0"/>
              </a:rPr>
              <a:t>Ubicación Geográfica</a:t>
            </a:r>
          </a:p>
        </p:txBody>
      </p:sp>
      <p:sp>
        <p:nvSpPr>
          <p:cNvPr id="5" name="CuadroTexto 4">
            <a:extLst>
              <a:ext uri="{FF2B5EF4-FFF2-40B4-BE49-F238E27FC236}">
                <a16:creationId xmlns:a16="http://schemas.microsoft.com/office/drawing/2014/main" id="{94A9D801-AE23-0C3C-65C7-2AE2FE87753D}"/>
              </a:ext>
            </a:extLst>
          </p:cNvPr>
          <p:cNvSpPr txBox="1"/>
          <p:nvPr/>
        </p:nvSpPr>
        <p:spPr>
          <a:xfrm>
            <a:off x="2116183" y="1206230"/>
            <a:ext cx="7959633" cy="738664"/>
          </a:xfrm>
          <a:prstGeom prst="rect">
            <a:avLst/>
          </a:prstGeom>
          <a:noFill/>
        </p:spPr>
        <p:txBody>
          <a:bodyPr wrap="square">
            <a:spAutoFit/>
          </a:bodyPr>
          <a:lstStyle/>
          <a:p>
            <a:pPr algn="just"/>
            <a:r>
              <a:rPr lang="es-VE" sz="1400" dirty="0">
                <a:latin typeface="Arial" panose="020B0604020202020204" pitchFamily="34" charset="0"/>
                <a:cs typeface="Arial" panose="020B0604020202020204" pitchFamily="34" charset="0"/>
              </a:rPr>
              <a:t>	La ubicación geográfica donde se efectuó este experimento, es encontrado en el Estado  Bolívar, Municipio Caroní, Parroquia Dalla Costa. La dirección especifica del lugar es Urbanización Doña Barbara, Calle 17, Casa 07. San Félix.   </a:t>
            </a:r>
          </a:p>
        </p:txBody>
      </p:sp>
      <p:pic>
        <p:nvPicPr>
          <p:cNvPr id="7" name="Imagen 6">
            <a:extLst>
              <a:ext uri="{FF2B5EF4-FFF2-40B4-BE49-F238E27FC236}">
                <a16:creationId xmlns:a16="http://schemas.microsoft.com/office/drawing/2014/main" id="{0A9A564D-6801-F34A-A4A9-780E5A3C4939}"/>
              </a:ext>
            </a:extLst>
          </p:cNvPr>
          <p:cNvPicPr>
            <a:picLocks noChangeAspect="1"/>
          </p:cNvPicPr>
          <p:nvPr/>
        </p:nvPicPr>
        <p:blipFill>
          <a:blip r:embed="rId2"/>
          <a:stretch>
            <a:fillRect/>
          </a:stretch>
        </p:blipFill>
        <p:spPr>
          <a:xfrm>
            <a:off x="4382955" y="2247597"/>
            <a:ext cx="3426090" cy="3796152"/>
          </a:xfrm>
          <a:prstGeom prst="rect">
            <a:avLst/>
          </a:prstGeom>
          <a:solidFill>
            <a:srgbClr val="00B0F0"/>
          </a:solidFill>
          <a:ln w="38100">
            <a:solidFill>
              <a:srgbClr val="00B0F0"/>
            </a:solidFill>
          </a:ln>
        </p:spPr>
      </p:pic>
    </p:spTree>
    <p:extLst>
      <p:ext uri="{BB962C8B-B14F-4D97-AF65-F5344CB8AC3E}">
        <p14:creationId xmlns:p14="http://schemas.microsoft.com/office/powerpoint/2010/main" val="36012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AD57FC6-A54A-E129-6C54-1B21D58DABDA}"/>
              </a:ext>
            </a:extLst>
          </p:cNvPr>
          <p:cNvSpPr txBox="1"/>
          <p:nvPr/>
        </p:nvSpPr>
        <p:spPr>
          <a:xfrm>
            <a:off x="0" y="675006"/>
            <a:ext cx="12192000" cy="369332"/>
          </a:xfrm>
          <a:prstGeom prst="rect">
            <a:avLst/>
          </a:prstGeom>
          <a:noFill/>
        </p:spPr>
        <p:txBody>
          <a:bodyPr wrap="square">
            <a:spAutoFit/>
          </a:bodyPr>
          <a:lstStyle/>
          <a:p>
            <a:pPr algn="ctr"/>
            <a:r>
              <a:rPr lang="es-VE" b="1" dirty="0">
                <a:latin typeface="Arial Rounded MT Bold" panose="020F0704030504030204" pitchFamily="34" charset="0"/>
              </a:rPr>
              <a:t>Experimento N° 2: Medición de la calidad del agua.</a:t>
            </a:r>
          </a:p>
        </p:txBody>
      </p:sp>
      <p:sp>
        <p:nvSpPr>
          <p:cNvPr id="5" name="CuadroTexto 4">
            <a:extLst>
              <a:ext uri="{FF2B5EF4-FFF2-40B4-BE49-F238E27FC236}">
                <a16:creationId xmlns:a16="http://schemas.microsoft.com/office/drawing/2014/main" id="{4822DFCF-7B9E-81C0-B060-268F712DCCF7}"/>
              </a:ext>
            </a:extLst>
          </p:cNvPr>
          <p:cNvSpPr txBox="1"/>
          <p:nvPr/>
        </p:nvSpPr>
        <p:spPr>
          <a:xfrm>
            <a:off x="2116183" y="1206230"/>
            <a:ext cx="7959633" cy="954107"/>
          </a:xfrm>
          <a:prstGeom prst="rect">
            <a:avLst/>
          </a:prstGeom>
          <a:noFill/>
        </p:spPr>
        <p:txBody>
          <a:bodyPr wrap="square">
            <a:spAutoFit/>
          </a:bodyPr>
          <a:lstStyle/>
          <a:p>
            <a:pPr algn="just"/>
            <a:r>
              <a:rPr lang="es-VE" sz="1400" dirty="0">
                <a:latin typeface="Arial" panose="020B0604020202020204" pitchFamily="34" charset="0"/>
                <a:cs typeface="Arial" panose="020B0604020202020204" pitchFamily="34" charset="0"/>
              </a:rPr>
              <a:t>	El experimento consistió en la realización de un filtro realizado con una tira de tela blanca a unas medidas de 50 cm de largo por 5 cm de ancho, algodón cortado a 2 cm de ancho por 2 cm de largo por 1 cm de grosor y carbón activado, el cual fue colocado en la salida de agua del grifo del lavaplatos. Seguidamente se evidenciara los pasos realizados y muestras obtenidas.   </a:t>
            </a:r>
          </a:p>
        </p:txBody>
      </p:sp>
      <p:sp>
        <p:nvSpPr>
          <p:cNvPr id="6" name="CuadroTexto 5">
            <a:extLst>
              <a:ext uri="{FF2B5EF4-FFF2-40B4-BE49-F238E27FC236}">
                <a16:creationId xmlns:a16="http://schemas.microsoft.com/office/drawing/2014/main" id="{1AD3B4AA-5041-AD80-A586-F63FB98D830E}"/>
              </a:ext>
            </a:extLst>
          </p:cNvPr>
          <p:cNvSpPr txBox="1"/>
          <p:nvPr/>
        </p:nvSpPr>
        <p:spPr>
          <a:xfrm>
            <a:off x="1475723" y="2342107"/>
            <a:ext cx="1964059"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0.Materiales utilizados</a:t>
            </a:r>
          </a:p>
        </p:txBody>
      </p:sp>
      <p:pic>
        <p:nvPicPr>
          <p:cNvPr id="8" name="Imagen 7">
            <a:extLst>
              <a:ext uri="{FF2B5EF4-FFF2-40B4-BE49-F238E27FC236}">
                <a16:creationId xmlns:a16="http://schemas.microsoft.com/office/drawing/2014/main" id="{3946A92C-A08E-4A4D-B0F7-70BBF72B3688}"/>
              </a:ext>
            </a:extLst>
          </p:cNvPr>
          <p:cNvPicPr>
            <a:picLocks noChangeAspect="1"/>
          </p:cNvPicPr>
          <p:nvPr/>
        </p:nvPicPr>
        <p:blipFill rotWithShape="1">
          <a:blip r:embed="rId2"/>
          <a:srcRect l="42806" t="49017" r="29927" b="14920"/>
          <a:stretch/>
        </p:blipFill>
        <p:spPr>
          <a:xfrm>
            <a:off x="1501557" y="2797211"/>
            <a:ext cx="1964059" cy="1471748"/>
          </a:xfrm>
          <a:prstGeom prst="rect">
            <a:avLst/>
          </a:prstGeom>
          <a:ln w="28575">
            <a:solidFill>
              <a:srgbClr val="00B0F0"/>
            </a:solidFill>
          </a:ln>
        </p:spPr>
      </p:pic>
      <p:sp>
        <p:nvSpPr>
          <p:cNvPr id="9" name="CuadroTexto 8">
            <a:extLst>
              <a:ext uri="{FF2B5EF4-FFF2-40B4-BE49-F238E27FC236}">
                <a16:creationId xmlns:a16="http://schemas.microsoft.com/office/drawing/2014/main" id="{9F0C10F4-32DC-BAD2-F74D-B4B55C377BFB}"/>
              </a:ext>
            </a:extLst>
          </p:cNvPr>
          <p:cNvSpPr txBox="1"/>
          <p:nvPr/>
        </p:nvSpPr>
        <p:spPr>
          <a:xfrm>
            <a:off x="3966005" y="2351484"/>
            <a:ext cx="1868266"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1.Preparación del filtro</a:t>
            </a:r>
          </a:p>
        </p:txBody>
      </p:sp>
      <p:pic>
        <p:nvPicPr>
          <p:cNvPr id="12" name="Imagen 11">
            <a:extLst>
              <a:ext uri="{FF2B5EF4-FFF2-40B4-BE49-F238E27FC236}">
                <a16:creationId xmlns:a16="http://schemas.microsoft.com/office/drawing/2014/main" id="{20BB47CF-ECF7-F4C9-FDCD-0CFF9028EC38}"/>
              </a:ext>
            </a:extLst>
          </p:cNvPr>
          <p:cNvPicPr>
            <a:picLocks noChangeAspect="1"/>
          </p:cNvPicPr>
          <p:nvPr/>
        </p:nvPicPr>
        <p:blipFill rotWithShape="1">
          <a:blip r:embed="rId3"/>
          <a:srcRect b="21959"/>
          <a:stretch/>
        </p:blipFill>
        <p:spPr>
          <a:xfrm>
            <a:off x="4274828" y="2821525"/>
            <a:ext cx="1395596" cy="1471748"/>
          </a:xfrm>
          <a:prstGeom prst="rect">
            <a:avLst/>
          </a:prstGeom>
          <a:ln w="28575">
            <a:solidFill>
              <a:srgbClr val="00B0F0"/>
            </a:solidFill>
          </a:ln>
        </p:spPr>
      </p:pic>
      <p:sp>
        <p:nvSpPr>
          <p:cNvPr id="14" name="CuadroTexto 13">
            <a:extLst>
              <a:ext uri="{FF2B5EF4-FFF2-40B4-BE49-F238E27FC236}">
                <a16:creationId xmlns:a16="http://schemas.microsoft.com/office/drawing/2014/main" id="{8707A42C-EB7E-605F-11EC-59D83110EEFC}"/>
              </a:ext>
            </a:extLst>
          </p:cNvPr>
          <p:cNvSpPr txBox="1"/>
          <p:nvPr/>
        </p:nvSpPr>
        <p:spPr>
          <a:xfrm>
            <a:off x="6562621" y="2342107"/>
            <a:ext cx="1395595"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2.Agua sin filtro</a:t>
            </a:r>
          </a:p>
        </p:txBody>
      </p:sp>
      <p:pic>
        <p:nvPicPr>
          <p:cNvPr id="16" name="Imagen 15">
            <a:extLst>
              <a:ext uri="{FF2B5EF4-FFF2-40B4-BE49-F238E27FC236}">
                <a16:creationId xmlns:a16="http://schemas.microsoft.com/office/drawing/2014/main" id="{284F997C-0D81-A606-31CD-4D3CCAF71A32}"/>
              </a:ext>
            </a:extLst>
          </p:cNvPr>
          <p:cNvPicPr>
            <a:picLocks noChangeAspect="1"/>
          </p:cNvPicPr>
          <p:nvPr/>
        </p:nvPicPr>
        <p:blipFill>
          <a:blip r:embed="rId4"/>
          <a:stretch>
            <a:fillRect/>
          </a:stretch>
        </p:blipFill>
        <p:spPr>
          <a:xfrm>
            <a:off x="6696824" y="2844761"/>
            <a:ext cx="1127191" cy="1502922"/>
          </a:xfrm>
          <a:prstGeom prst="rect">
            <a:avLst/>
          </a:prstGeom>
          <a:ln w="28575">
            <a:solidFill>
              <a:srgbClr val="00B0F0"/>
            </a:solidFill>
          </a:ln>
        </p:spPr>
      </p:pic>
      <p:sp>
        <p:nvSpPr>
          <p:cNvPr id="17" name="CuadroTexto 16">
            <a:extLst>
              <a:ext uri="{FF2B5EF4-FFF2-40B4-BE49-F238E27FC236}">
                <a16:creationId xmlns:a16="http://schemas.microsoft.com/office/drawing/2014/main" id="{B9066EF7-AF7F-A17E-9E04-CA8FCDCBC74C}"/>
              </a:ext>
            </a:extLst>
          </p:cNvPr>
          <p:cNvSpPr txBox="1"/>
          <p:nvPr/>
        </p:nvSpPr>
        <p:spPr>
          <a:xfrm>
            <a:off x="8484439" y="2249774"/>
            <a:ext cx="2859205" cy="461665"/>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3.Primera Muestra. Agua sin filtro</a:t>
            </a:r>
          </a:p>
          <a:p>
            <a:pPr algn="ctr"/>
            <a:r>
              <a:rPr lang="es-VE" sz="1200" b="1" dirty="0">
                <a:latin typeface="Arial" panose="020B0604020202020204" pitchFamily="34" charset="0"/>
                <a:cs typeface="Arial" panose="020B0604020202020204" pitchFamily="34" charset="0"/>
              </a:rPr>
              <a:t>(21/01/25)</a:t>
            </a:r>
          </a:p>
        </p:txBody>
      </p:sp>
      <p:pic>
        <p:nvPicPr>
          <p:cNvPr id="19" name="Imagen 18">
            <a:extLst>
              <a:ext uri="{FF2B5EF4-FFF2-40B4-BE49-F238E27FC236}">
                <a16:creationId xmlns:a16="http://schemas.microsoft.com/office/drawing/2014/main" id="{A9A1C466-6B44-98B9-3ED3-7B5925DF2004}"/>
              </a:ext>
            </a:extLst>
          </p:cNvPr>
          <p:cNvPicPr>
            <a:picLocks noChangeAspect="1"/>
          </p:cNvPicPr>
          <p:nvPr/>
        </p:nvPicPr>
        <p:blipFill>
          <a:blip r:embed="rId5"/>
          <a:stretch>
            <a:fillRect/>
          </a:stretch>
        </p:blipFill>
        <p:spPr>
          <a:xfrm>
            <a:off x="8690213" y="2821525"/>
            <a:ext cx="1018200" cy="1526158"/>
          </a:xfrm>
          <a:prstGeom prst="rect">
            <a:avLst/>
          </a:prstGeom>
          <a:ln w="28575">
            <a:solidFill>
              <a:srgbClr val="00B0F0"/>
            </a:solidFill>
          </a:ln>
        </p:spPr>
      </p:pic>
      <p:pic>
        <p:nvPicPr>
          <p:cNvPr id="21" name="Imagen 20">
            <a:extLst>
              <a:ext uri="{FF2B5EF4-FFF2-40B4-BE49-F238E27FC236}">
                <a16:creationId xmlns:a16="http://schemas.microsoft.com/office/drawing/2014/main" id="{31554937-C04D-F8FC-D7A8-044F3A6336B4}"/>
              </a:ext>
            </a:extLst>
          </p:cNvPr>
          <p:cNvPicPr>
            <a:picLocks noChangeAspect="1"/>
          </p:cNvPicPr>
          <p:nvPr/>
        </p:nvPicPr>
        <p:blipFill>
          <a:blip r:embed="rId6"/>
          <a:stretch>
            <a:fillRect/>
          </a:stretch>
        </p:blipFill>
        <p:spPr>
          <a:xfrm>
            <a:off x="9914042" y="2829460"/>
            <a:ext cx="1138667" cy="1518223"/>
          </a:xfrm>
          <a:prstGeom prst="rect">
            <a:avLst/>
          </a:prstGeom>
          <a:ln w="28575">
            <a:solidFill>
              <a:srgbClr val="00B0F0"/>
            </a:solidFill>
          </a:ln>
        </p:spPr>
      </p:pic>
      <p:sp>
        <p:nvSpPr>
          <p:cNvPr id="22" name="CuadroTexto 21">
            <a:extLst>
              <a:ext uri="{FF2B5EF4-FFF2-40B4-BE49-F238E27FC236}">
                <a16:creationId xmlns:a16="http://schemas.microsoft.com/office/drawing/2014/main" id="{EB872257-9588-D4DE-F817-3C658AD2648E}"/>
              </a:ext>
            </a:extLst>
          </p:cNvPr>
          <p:cNvSpPr txBox="1"/>
          <p:nvPr/>
        </p:nvSpPr>
        <p:spPr>
          <a:xfrm>
            <a:off x="3802158" y="4627717"/>
            <a:ext cx="1868266"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4.Colocación del filtro</a:t>
            </a:r>
          </a:p>
        </p:txBody>
      </p:sp>
      <p:pic>
        <p:nvPicPr>
          <p:cNvPr id="24" name="Imagen 23">
            <a:extLst>
              <a:ext uri="{FF2B5EF4-FFF2-40B4-BE49-F238E27FC236}">
                <a16:creationId xmlns:a16="http://schemas.microsoft.com/office/drawing/2014/main" id="{76CD5BCB-845C-0F93-65F9-6095E8C986F3}"/>
              </a:ext>
            </a:extLst>
          </p:cNvPr>
          <p:cNvPicPr>
            <a:picLocks noChangeAspect="1"/>
          </p:cNvPicPr>
          <p:nvPr/>
        </p:nvPicPr>
        <p:blipFill rotWithShape="1">
          <a:blip r:embed="rId7"/>
          <a:srcRect l="14804" b="15788"/>
          <a:stretch/>
        </p:blipFill>
        <p:spPr>
          <a:xfrm>
            <a:off x="4131545" y="5018733"/>
            <a:ext cx="1209491" cy="1502922"/>
          </a:xfrm>
          <a:prstGeom prst="rect">
            <a:avLst/>
          </a:prstGeom>
          <a:ln w="28575">
            <a:solidFill>
              <a:srgbClr val="00B0F0"/>
            </a:solidFill>
          </a:ln>
        </p:spPr>
      </p:pic>
      <p:sp>
        <p:nvSpPr>
          <p:cNvPr id="25" name="CuadroTexto 24">
            <a:extLst>
              <a:ext uri="{FF2B5EF4-FFF2-40B4-BE49-F238E27FC236}">
                <a16:creationId xmlns:a16="http://schemas.microsoft.com/office/drawing/2014/main" id="{265A79EB-2BBF-6F41-0240-CF9092776958}"/>
              </a:ext>
            </a:extLst>
          </p:cNvPr>
          <p:cNvSpPr txBox="1"/>
          <p:nvPr/>
        </p:nvSpPr>
        <p:spPr>
          <a:xfrm>
            <a:off x="5670424" y="4513700"/>
            <a:ext cx="2859205" cy="461665"/>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5.Segunda Muestra. Agua con filtro</a:t>
            </a:r>
          </a:p>
          <a:p>
            <a:pPr algn="ctr"/>
            <a:r>
              <a:rPr lang="es-VE" sz="1200" b="1" dirty="0">
                <a:latin typeface="Arial" panose="020B0604020202020204" pitchFamily="34" charset="0"/>
                <a:cs typeface="Arial" panose="020B0604020202020204" pitchFamily="34" charset="0"/>
              </a:rPr>
              <a:t>(21/01/25)</a:t>
            </a:r>
          </a:p>
        </p:txBody>
      </p:sp>
      <p:pic>
        <p:nvPicPr>
          <p:cNvPr id="27" name="Imagen 26">
            <a:extLst>
              <a:ext uri="{FF2B5EF4-FFF2-40B4-BE49-F238E27FC236}">
                <a16:creationId xmlns:a16="http://schemas.microsoft.com/office/drawing/2014/main" id="{C515F4E2-1713-C8A8-19AA-F4EC3B085C5A}"/>
              </a:ext>
            </a:extLst>
          </p:cNvPr>
          <p:cNvPicPr>
            <a:picLocks noChangeAspect="1"/>
          </p:cNvPicPr>
          <p:nvPr/>
        </p:nvPicPr>
        <p:blipFill>
          <a:blip r:embed="rId8"/>
          <a:stretch>
            <a:fillRect/>
          </a:stretch>
        </p:blipFill>
        <p:spPr>
          <a:xfrm>
            <a:off x="7100026" y="5015139"/>
            <a:ext cx="1113995" cy="1485327"/>
          </a:xfrm>
          <a:prstGeom prst="rect">
            <a:avLst/>
          </a:prstGeom>
          <a:ln w="28575">
            <a:solidFill>
              <a:srgbClr val="00B0F0"/>
            </a:solidFill>
          </a:ln>
        </p:spPr>
      </p:pic>
      <p:pic>
        <p:nvPicPr>
          <p:cNvPr id="29" name="Imagen 28">
            <a:extLst>
              <a:ext uri="{FF2B5EF4-FFF2-40B4-BE49-F238E27FC236}">
                <a16:creationId xmlns:a16="http://schemas.microsoft.com/office/drawing/2014/main" id="{F92620E9-DB79-67A5-0AD5-0EE1C12496EB}"/>
              </a:ext>
            </a:extLst>
          </p:cNvPr>
          <p:cNvPicPr>
            <a:picLocks noChangeAspect="1"/>
          </p:cNvPicPr>
          <p:nvPr/>
        </p:nvPicPr>
        <p:blipFill rotWithShape="1">
          <a:blip r:embed="rId9"/>
          <a:srcRect r="15669" b="7605"/>
          <a:stretch/>
        </p:blipFill>
        <p:spPr>
          <a:xfrm>
            <a:off x="5834271" y="5029141"/>
            <a:ext cx="1113994" cy="1515644"/>
          </a:xfrm>
          <a:prstGeom prst="rect">
            <a:avLst/>
          </a:prstGeom>
          <a:ln w="28575">
            <a:solidFill>
              <a:srgbClr val="00B0F0"/>
            </a:solidFill>
          </a:ln>
        </p:spPr>
      </p:pic>
    </p:spTree>
    <p:extLst>
      <p:ext uri="{BB962C8B-B14F-4D97-AF65-F5344CB8AC3E}">
        <p14:creationId xmlns:p14="http://schemas.microsoft.com/office/powerpoint/2010/main" val="312597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EB872257-9588-D4DE-F817-3C658AD2648E}"/>
              </a:ext>
            </a:extLst>
          </p:cNvPr>
          <p:cNvSpPr txBox="1"/>
          <p:nvPr/>
        </p:nvSpPr>
        <p:spPr>
          <a:xfrm>
            <a:off x="1383674" y="3602263"/>
            <a:ext cx="2350929"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9.Retiro del filtro (02/02/25)</a:t>
            </a:r>
          </a:p>
        </p:txBody>
      </p:sp>
      <p:sp>
        <p:nvSpPr>
          <p:cNvPr id="2" name="CuadroTexto 1">
            <a:extLst>
              <a:ext uri="{FF2B5EF4-FFF2-40B4-BE49-F238E27FC236}">
                <a16:creationId xmlns:a16="http://schemas.microsoft.com/office/drawing/2014/main" id="{655916F5-FBE6-8944-9777-42E7D891722B}"/>
              </a:ext>
            </a:extLst>
          </p:cNvPr>
          <p:cNvSpPr txBox="1"/>
          <p:nvPr/>
        </p:nvSpPr>
        <p:spPr>
          <a:xfrm>
            <a:off x="1250823" y="1189001"/>
            <a:ext cx="2859205" cy="461665"/>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6.Tercera Muestra. Agua con filtro. </a:t>
            </a:r>
          </a:p>
          <a:p>
            <a:pPr algn="ctr"/>
            <a:r>
              <a:rPr lang="es-VE" sz="1200" b="1" dirty="0">
                <a:latin typeface="Arial" panose="020B0604020202020204" pitchFamily="34" charset="0"/>
                <a:cs typeface="Arial" panose="020B0604020202020204" pitchFamily="34" charset="0"/>
              </a:rPr>
              <a:t>2 Días (23/01/25)</a:t>
            </a:r>
          </a:p>
        </p:txBody>
      </p:sp>
      <p:pic>
        <p:nvPicPr>
          <p:cNvPr id="7" name="Imagen 6">
            <a:extLst>
              <a:ext uri="{FF2B5EF4-FFF2-40B4-BE49-F238E27FC236}">
                <a16:creationId xmlns:a16="http://schemas.microsoft.com/office/drawing/2014/main" id="{09214CC9-3FA2-D1F6-1964-F21CC7E85A06}"/>
              </a:ext>
            </a:extLst>
          </p:cNvPr>
          <p:cNvPicPr>
            <a:picLocks noChangeAspect="1"/>
          </p:cNvPicPr>
          <p:nvPr/>
        </p:nvPicPr>
        <p:blipFill>
          <a:blip r:embed="rId2"/>
          <a:stretch>
            <a:fillRect/>
          </a:stretch>
        </p:blipFill>
        <p:spPr>
          <a:xfrm>
            <a:off x="3246644" y="1774367"/>
            <a:ext cx="1111028" cy="1481371"/>
          </a:xfrm>
          <a:prstGeom prst="rect">
            <a:avLst/>
          </a:prstGeom>
          <a:ln w="28575">
            <a:solidFill>
              <a:srgbClr val="00B0F0"/>
            </a:solidFill>
          </a:ln>
        </p:spPr>
      </p:pic>
      <p:pic>
        <p:nvPicPr>
          <p:cNvPr id="11" name="Imagen 10">
            <a:extLst>
              <a:ext uri="{FF2B5EF4-FFF2-40B4-BE49-F238E27FC236}">
                <a16:creationId xmlns:a16="http://schemas.microsoft.com/office/drawing/2014/main" id="{AA24E6C3-A91B-3B6D-9235-70BCCEF3443A}"/>
              </a:ext>
            </a:extLst>
          </p:cNvPr>
          <p:cNvPicPr>
            <a:picLocks noChangeAspect="1"/>
          </p:cNvPicPr>
          <p:nvPr/>
        </p:nvPicPr>
        <p:blipFill>
          <a:blip r:embed="rId3"/>
          <a:stretch>
            <a:fillRect/>
          </a:stretch>
        </p:blipFill>
        <p:spPr>
          <a:xfrm>
            <a:off x="760607" y="1774366"/>
            <a:ext cx="1111028" cy="1481371"/>
          </a:xfrm>
          <a:prstGeom prst="rect">
            <a:avLst/>
          </a:prstGeom>
          <a:ln w="28575">
            <a:solidFill>
              <a:srgbClr val="00B0F0"/>
            </a:solidFill>
          </a:ln>
        </p:spPr>
      </p:pic>
      <p:sp>
        <p:nvSpPr>
          <p:cNvPr id="13" name="CuadroTexto 12">
            <a:extLst>
              <a:ext uri="{FF2B5EF4-FFF2-40B4-BE49-F238E27FC236}">
                <a16:creationId xmlns:a16="http://schemas.microsoft.com/office/drawing/2014/main" id="{A13F264F-062B-459E-0615-765D7E4EEDF8}"/>
              </a:ext>
            </a:extLst>
          </p:cNvPr>
          <p:cNvSpPr txBox="1"/>
          <p:nvPr/>
        </p:nvSpPr>
        <p:spPr>
          <a:xfrm>
            <a:off x="5045497" y="1189001"/>
            <a:ext cx="2859205" cy="461665"/>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7.Cuarta Muestra. Agua con filtro. </a:t>
            </a:r>
          </a:p>
          <a:p>
            <a:pPr algn="ctr"/>
            <a:r>
              <a:rPr lang="es-VE" sz="1200" b="1" dirty="0">
                <a:latin typeface="Arial" panose="020B0604020202020204" pitchFamily="34" charset="0"/>
                <a:cs typeface="Arial" panose="020B0604020202020204" pitchFamily="34" charset="0"/>
              </a:rPr>
              <a:t>5 Días (28/01/25)</a:t>
            </a:r>
          </a:p>
        </p:txBody>
      </p:sp>
      <p:pic>
        <p:nvPicPr>
          <p:cNvPr id="18" name="Imagen 17">
            <a:extLst>
              <a:ext uri="{FF2B5EF4-FFF2-40B4-BE49-F238E27FC236}">
                <a16:creationId xmlns:a16="http://schemas.microsoft.com/office/drawing/2014/main" id="{76DF57BB-84AD-0429-3E29-BD5B20E69CF4}"/>
              </a:ext>
            </a:extLst>
          </p:cNvPr>
          <p:cNvPicPr>
            <a:picLocks noChangeAspect="1"/>
          </p:cNvPicPr>
          <p:nvPr/>
        </p:nvPicPr>
        <p:blipFill>
          <a:blip r:embed="rId4"/>
          <a:stretch>
            <a:fillRect/>
          </a:stretch>
        </p:blipFill>
        <p:spPr>
          <a:xfrm>
            <a:off x="2003626" y="1774368"/>
            <a:ext cx="1111027" cy="1481369"/>
          </a:xfrm>
          <a:prstGeom prst="rect">
            <a:avLst/>
          </a:prstGeom>
          <a:ln w="28575">
            <a:solidFill>
              <a:srgbClr val="00B0F0"/>
            </a:solidFill>
          </a:ln>
        </p:spPr>
      </p:pic>
      <p:pic>
        <p:nvPicPr>
          <p:cNvPr id="23" name="Imagen 22">
            <a:extLst>
              <a:ext uri="{FF2B5EF4-FFF2-40B4-BE49-F238E27FC236}">
                <a16:creationId xmlns:a16="http://schemas.microsoft.com/office/drawing/2014/main" id="{C73BF269-D109-BCF0-66B7-4F1E7F1158AE}"/>
              </a:ext>
            </a:extLst>
          </p:cNvPr>
          <p:cNvPicPr>
            <a:picLocks noChangeAspect="1"/>
          </p:cNvPicPr>
          <p:nvPr/>
        </p:nvPicPr>
        <p:blipFill>
          <a:blip r:embed="rId5"/>
          <a:stretch>
            <a:fillRect/>
          </a:stretch>
        </p:blipFill>
        <p:spPr>
          <a:xfrm>
            <a:off x="5089753" y="1774366"/>
            <a:ext cx="1111027" cy="1481370"/>
          </a:xfrm>
          <a:prstGeom prst="rect">
            <a:avLst/>
          </a:prstGeom>
          <a:ln w="28575">
            <a:solidFill>
              <a:srgbClr val="00B0F0"/>
            </a:solidFill>
          </a:ln>
        </p:spPr>
      </p:pic>
      <p:pic>
        <p:nvPicPr>
          <p:cNvPr id="28" name="Imagen 27">
            <a:extLst>
              <a:ext uri="{FF2B5EF4-FFF2-40B4-BE49-F238E27FC236}">
                <a16:creationId xmlns:a16="http://schemas.microsoft.com/office/drawing/2014/main" id="{07E9E2B0-627E-9885-603E-ECC96FC0A22F}"/>
              </a:ext>
            </a:extLst>
          </p:cNvPr>
          <p:cNvPicPr>
            <a:picLocks noChangeAspect="1"/>
          </p:cNvPicPr>
          <p:nvPr/>
        </p:nvPicPr>
        <p:blipFill>
          <a:blip r:embed="rId6"/>
          <a:stretch>
            <a:fillRect/>
          </a:stretch>
        </p:blipFill>
        <p:spPr>
          <a:xfrm>
            <a:off x="6352452" y="1774366"/>
            <a:ext cx="1111027" cy="1481369"/>
          </a:xfrm>
          <a:prstGeom prst="rect">
            <a:avLst/>
          </a:prstGeom>
          <a:ln w="28575">
            <a:solidFill>
              <a:srgbClr val="00B0F0"/>
            </a:solidFill>
          </a:ln>
        </p:spPr>
      </p:pic>
      <p:sp>
        <p:nvSpPr>
          <p:cNvPr id="30" name="CuadroTexto 29">
            <a:extLst>
              <a:ext uri="{FF2B5EF4-FFF2-40B4-BE49-F238E27FC236}">
                <a16:creationId xmlns:a16="http://schemas.microsoft.com/office/drawing/2014/main" id="{175A8663-D175-04A8-A9CD-3D8DD3B52AF2}"/>
              </a:ext>
            </a:extLst>
          </p:cNvPr>
          <p:cNvSpPr txBox="1"/>
          <p:nvPr/>
        </p:nvSpPr>
        <p:spPr>
          <a:xfrm>
            <a:off x="8398297" y="1189001"/>
            <a:ext cx="2859205" cy="461665"/>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8.Quinta Muestra. Agua con filtro. </a:t>
            </a:r>
          </a:p>
          <a:p>
            <a:pPr algn="ctr"/>
            <a:r>
              <a:rPr lang="es-VE" sz="1200" b="1" dirty="0">
                <a:latin typeface="Arial" panose="020B0604020202020204" pitchFamily="34" charset="0"/>
                <a:cs typeface="Arial" panose="020B0604020202020204" pitchFamily="34" charset="0"/>
              </a:rPr>
              <a:t>5 Días (02/02/25)</a:t>
            </a:r>
          </a:p>
        </p:txBody>
      </p:sp>
      <p:pic>
        <p:nvPicPr>
          <p:cNvPr id="32" name="Imagen 31">
            <a:extLst>
              <a:ext uri="{FF2B5EF4-FFF2-40B4-BE49-F238E27FC236}">
                <a16:creationId xmlns:a16="http://schemas.microsoft.com/office/drawing/2014/main" id="{9CC08583-D9D2-AFDE-F1D4-87B5F4611105}"/>
              </a:ext>
            </a:extLst>
          </p:cNvPr>
          <p:cNvPicPr>
            <a:picLocks noChangeAspect="1"/>
          </p:cNvPicPr>
          <p:nvPr/>
        </p:nvPicPr>
        <p:blipFill>
          <a:blip r:embed="rId7"/>
          <a:stretch>
            <a:fillRect/>
          </a:stretch>
        </p:blipFill>
        <p:spPr>
          <a:xfrm>
            <a:off x="9827899" y="1774365"/>
            <a:ext cx="1111028" cy="1481370"/>
          </a:xfrm>
          <a:prstGeom prst="rect">
            <a:avLst/>
          </a:prstGeom>
          <a:ln w="28575">
            <a:solidFill>
              <a:srgbClr val="00B0F0"/>
            </a:solidFill>
          </a:ln>
        </p:spPr>
      </p:pic>
      <p:pic>
        <p:nvPicPr>
          <p:cNvPr id="34" name="Imagen 33">
            <a:extLst>
              <a:ext uri="{FF2B5EF4-FFF2-40B4-BE49-F238E27FC236}">
                <a16:creationId xmlns:a16="http://schemas.microsoft.com/office/drawing/2014/main" id="{3018E82D-6038-AF5C-36BE-D9219FD32D7C}"/>
              </a:ext>
            </a:extLst>
          </p:cNvPr>
          <p:cNvPicPr>
            <a:picLocks noChangeAspect="1"/>
          </p:cNvPicPr>
          <p:nvPr/>
        </p:nvPicPr>
        <p:blipFill>
          <a:blip r:embed="rId8"/>
          <a:stretch>
            <a:fillRect/>
          </a:stretch>
        </p:blipFill>
        <p:spPr>
          <a:xfrm>
            <a:off x="8521835" y="1774364"/>
            <a:ext cx="1111028" cy="1481371"/>
          </a:xfrm>
          <a:prstGeom prst="rect">
            <a:avLst/>
          </a:prstGeom>
          <a:ln w="28575">
            <a:solidFill>
              <a:srgbClr val="00B0F0"/>
            </a:solidFill>
          </a:ln>
        </p:spPr>
      </p:pic>
      <p:pic>
        <p:nvPicPr>
          <p:cNvPr id="36" name="Imagen 35">
            <a:extLst>
              <a:ext uri="{FF2B5EF4-FFF2-40B4-BE49-F238E27FC236}">
                <a16:creationId xmlns:a16="http://schemas.microsoft.com/office/drawing/2014/main" id="{02BAFC78-5828-9A23-159A-02B019F04D3B}"/>
              </a:ext>
            </a:extLst>
          </p:cNvPr>
          <p:cNvPicPr>
            <a:picLocks noChangeAspect="1"/>
          </p:cNvPicPr>
          <p:nvPr/>
        </p:nvPicPr>
        <p:blipFill>
          <a:blip r:embed="rId9"/>
          <a:stretch>
            <a:fillRect/>
          </a:stretch>
        </p:blipFill>
        <p:spPr>
          <a:xfrm>
            <a:off x="1679101" y="4039950"/>
            <a:ext cx="1343182" cy="1790909"/>
          </a:xfrm>
          <a:prstGeom prst="rect">
            <a:avLst/>
          </a:prstGeom>
          <a:ln w="28575">
            <a:solidFill>
              <a:srgbClr val="00B0F0"/>
            </a:solidFill>
          </a:ln>
        </p:spPr>
      </p:pic>
      <p:sp>
        <p:nvSpPr>
          <p:cNvPr id="37" name="CuadroTexto 36">
            <a:extLst>
              <a:ext uri="{FF2B5EF4-FFF2-40B4-BE49-F238E27FC236}">
                <a16:creationId xmlns:a16="http://schemas.microsoft.com/office/drawing/2014/main" id="{5291EC1F-25A6-4502-2C00-F30C87352611}"/>
              </a:ext>
            </a:extLst>
          </p:cNvPr>
          <p:cNvSpPr txBox="1"/>
          <p:nvPr/>
        </p:nvSpPr>
        <p:spPr>
          <a:xfrm>
            <a:off x="3802158" y="3509929"/>
            <a:ext cx="2767267" cy="461665"/>
          </a:xfrm>
          <a:prstGeom prst="rect">
            <a:avLst/>
          </a:prstGeom>
          <a:noFill/>
        </p:spPr>
        <p:txBody>
          <a:bodyPr wrap="square">
            <a:spAutoFit/>
          </a:bodyPr>
          <a:lstStyle/>
          <a:p>
            <a:pPr algn="ctr"/>
            <a:r>
              <a:rPr lang="es-VE" sz="1200" b="1" dirty="0">
                <a:latin typeface="Arial" panose="020B0604020202020204" pitchFamily="34" charset="0"/>
                <a:cs typeface="Arial" panose="020B0604020202020204" pitchFamily="34" charset="0"/>
              </a:rPr>
              <a:t>10.Muestra del filtro retirado. Transcurrido 12 días (02/02/25)</a:t>
            </a:r>
          </a:p>
        </p:txBody>
      </p:sp>
      <p:pic>
        <p:nvPicPr>
          <p:cNvPr id="39" name="Imagen 38">
            <a:extLst>
              <a:ext uri="{FF2B5EF4-FFF2-40B4-BE49-F238E27FC236}">
                <a16:creationId xmlns:a16="http://schemas.microsoft.com/office/drawing/2014/main" id="{26008A8D-F72D-E6FB-F0B6-7A8E917C3F42}"/>
              </a:ext>
            </a:extLst>
          </p:cNvPr>
          <p:cNvPicPr>
            <a:picLocks noChangeAspect="1"/>
          </p:cNvPicPr>
          <p:nvPr/>
        </p:nvPicPr>
        <p:blipFill>
          <a:blip r:embed="rId10"/>
          <a:stretch>
            <a:fillRect/>
          </a:stretch>
        </p:blipFill>
        <p:spPr>
          <a:xfrm>
            <a:off x="3746572" y="4059900"/>
            <a:ext cx="1343181" cy="1790908"/>
          </a:xfrm>
          <a:prstGeom prst="rect">
            <a:avLst/>
          </a:prstGeom>
          <a:ln w="28575">
            <a:solidFill>
              <a:srgbClr val="00B0F0"/>
            </a:solidFill>
          </a:ln>
        </p:spPr>
      </p:pic>
      <p:pic>
        <p:nvPicPr>
          <p:cNvPr id="4" name="Imagen 3">
            <a:extLst>
              <a:ext uri="{FF2B5EF4-FFF2-40B4-BE49-F238E27FC236}">
                <a16:creationId xmlns:a16="http://schemas.microsoft.com/office/drawing/2014/main" id="{E4C83D8D-AFF7-1A76-9E52-0785C79862C6}"/>
              </a:ext>
            </a:extLst>
          </p:cNvPr>
          <p:cNvPicPr>
            <a:picLocks noChangeAspect="1"/>
          </p:cNvPicPr>
          <p:nvPr/>
        </p:nvPicPr>
        <p:blipFill rotWithShape="1">
          <a:blip r:embed="rId11"/>
          <a:srcRect l="20686" r="20492" b="9038"/>
          <a:stretch/>
        </p:blipFill>
        <p:spPr>
          <a:xfrm>
            <a:off x="5226243" y="4051725"/>
            <a:ext cx="1343182" cy="1790907"/>
          </a:xfrm>
          <a:prstGeom prst="rect">
            <a:avLst/>
          </a:prstGeom>
          <a:ln w="28575">
            <a:solidFill>
              <a:srgbClr val="00B0F0"/>
            </a:solidFill>
          </a:ln>
        </p:spPr>
      </p:pic>
      <p:sp>
        <p:nvSpPr>
          <p:cNvPr id="5" name="CuadroTexto 4">
            <a:extLst>
              <a:ext uri="{FF2B5EF4-FFF2-40B4-BE49-F238E27FC236}">
                <a16:creationId xmlns:a16="http://schemas.microsoft.com/office/drawing/2014/main" id="{DD41781D-C79F-835F-7E21-72C5E0AECD89}"/>
              </a:ext>
            </a:extLst>
          </p:cNvPr>
          <p:cNvSpPr txBox="1"/>
          <p:nvPr/>
        </p:nvSpPr>
        <p:spPr>
          <a:xfrm>
            <a:off x="7191540" y="3602263"/>
            <a:ext cx="2636359"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10. Todas las muestras de agua</a:t>
            </a:r>
          </a:p>
        </p:txBody>
      </p:sp>
      <p:pic>
        <p:nvPicPr>
          <p:cNvPr id="8" name="Imagen 7">
            <a:extLst>
              <a:ext uri="{FF2B5EF4-FFF2-40B4-BE49-F238E27FC236}">
                <a16:creationId xmlns:a16="http://schemas.microsoft.com/office/drawing/2014/main" id="{037F365F-94F5-AD6E-4F11-11DFFBED2711}"/>
              </a:ext>
            </a:extLst>
          </p:cNvPr>
          <p:cNvPicPr>
            <a:picLocks noChangeAspect="1"/>
          </p:cNvPicPr>
          <p:nvPr/>
        </p:nvPicPr>
        <p:blipFill>
          <a:blip r:embed="rId12"/>
          <a:stretch>
            <a:fillRect/>
          </a:stretch>
        </p:blipFill>
        <p:spPr>
          <a:xfrm>
            <a:off x="7316995" y="4051725"/>
            <a:ext cx="2409679" cy="1807259"/>
          </a:xfrm>
          <a:prstGeom prst="rect">
            <a:avLst/>
          </a:prstGeom>
          <a:ln w="28575">
            <a:solidFill>
              <a:srgbClr val="00B0F0"/>
            </a:solidFill>
          </a:ln>
        </p:spPr>
      </p:pic>
    </p:spTree>
    <p:extLst>
      <p:ext uri="{BB962C8B-B14F-4D97-AF65-F5344CB8AC3E}">
        <p14:creationId xmlns:p14="http://schemas.microsoft.com/office/powerpoint/2010/main" val="371777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00FC72E-72A5-53C9-6B48-183B9180B582}"/>
              </a:ext>
            </a:extLst>
          </p:cNvPr>
          <p:cNvGraphicFramePr>
            <a:graphicFrameLocks noGrp="1"/>
          </p:cNvGraphicFramePr>
          <p:nvPr>
            <p:extLst>
              <p:ext uri="{D42A27DB-BD31-4B8C-83A1-F6EECF244321}">
                <p14:modId xmlns:p14="http://schemas.microsoft.com/office/powerpoint/2010/main" val="296874720"/>
              </p:ext>
            </p:extLst>
          </p:nvPr>
        </p:nvGraphicFramePr>
        <p:xfrm>
          <a:off x="1087120" y="1742440"/>
          <a:ext cx="9621520" cy="4028440"/>
        </p:xfrm>
        <a:graphic>
          <a:graphicData uri="http://schemas.openxmlformats.org/drawingml/2006/table">
            <a:tbl>
              <a:tblPr firstRow="1" bandRow="1">
                <a:tableStyleId>{21E4AEA4-8DFA-4A89-87EB-49C32662AFE0}</a:tableStyleId>
              </a:tblPr>
              <a:tblGrid>
                <a:gridCol w="2733040">
                  <a:extLst>
                    <a:ext uri="{9D8B030D-6E8A-4147-A177-3AD203B41FA5}">
                      <a16:colId xmlns:a16="http://schemas.microsoft.com/office/drawing/2014/main" val="2673005319"/>
                    </a:ext>
                  </a:extLst>
                </a:gridCol>
                <a:gridCol w="4368800">
                  <a:extLst>
                    <a:ext uri="{9D8B030D-6E8A-4147-A177-3AD203B41FA5}">
                      <a16:colId xmlns:a16="http://schemas.microsoft.com/office/drawing/2014/main" val="2166915101"/>
                    </a:ext>
                  </a:extLst>
                </a:gridCol>
                <a:gridCol w="2519680">
                  <a:extLst>
                    <a:ext uri="{9D8B030D-6E8A-4147-A177-3AD203B41FA5}">
                      <a16:colId xmlns:a16="http://schemas.microsoft.com/office/drawing/2014/main" val="655361045"/>
                    </a:ext>
                  </a:extLst>
                </a:gridCol>
              </a:tblGrid>
              <a:tr h="370840">
                <a:tc>
                  <a:txBody>
                    <a:bodyPr/>
                    <a:lstStyle/>
                    <a:p>
                      <a:pPr algn="ctr"/>
                      <a:r>
                        <a:rPr lang="es-VE" dirty="0"/>
                        <a:t>Muestras</a:t>
                      </a:r>
                    </a:p>
                  </a:txBody>
                  <a:tcPr/>
                </a:tc>
                <a:tc>
                  <a:txBody>
                    <a:bodyPr/>
                    <a:lstStyle/>
                    <a:p>
                      <a:pPr algn="ctr"/>
                      <a:r>
                        <a:rPr lang="es-VE" dirty="0"/>
                        <a:t>Estado del agua</a:t>
                      </a:r>
                    </a:p>
                  </a:txBody>
                  <a:tcPr/>
                </a:tc>
                <a:tc>
                  <a:txBody>
                    <a:bodyPr/>
                    <a:lstStyle/>
                    <a:p>
                      <a:pPr algn="ctr"/>
                      <a:r>
                        <a:rPr lang="es-VE" dirty="0"/>
                        <a:t>Estado del filtro</a:t>
                      </a:r>
                    </a:p>
                  </a:txBody>
                  <a:tcPr/>
                </a:tc>
                <a:extLst>
                  <a:ext uri="{0D108BD9-81ED-4DB2-BD59-A6C34878D82A}">
                    <a16:rowId xmlns:a16="http://schemas.microsoft.com/office/drawing/2014/main" val="3770947585"/>
                  </a:ext>
                </a:extLst>
              </a:tr>
              <a:tr h="370840">
                <a:tc>
                  <a:txBody>
                    <a:bodyPr/>
                    <a:lstStyle/>
                    <a:p>
                      <a:pPr algn="ctr"/>
                      <a:r>
                        <a:rPr lang="es-VE" sz="1200" b="1" dirty="0">
                          <a:latin typeface="Arial" panose="020B0604020202020204" pitchFamily="34" charset="0"/>
                          <a:cs typeface="Arial" panose="020B0604020202020204" pitchFamily="34" charset="0"/>
                        </a:rPr>
                        <a:t>Primera Muestra. Agua sin filtro</a:t>
                      </a:r>
                    </a:p>
                    <a:p>
                      <a:pPr algn="ctr"/>
                      <a:r>
                        <a:rPr lang="es-VE" sz="1200" b="1" dirty="0">
                          <a:latin typeface="Arial" panose="020B0604020202020204" pitchFamily="34" charset="0"/>
                          <a:cs typeface="Arial" panose="020B0604020202020204" pitchFamily="34" charset="0"/>
                        </a:rPr>
                        <a:t>(21/01/25)</a:t>
                      </a:r>
                    </a:p>
                    <a:p>
                      <a:pPr algn="ctr"/>
                      <a:endParaRPr lang="es-VE" sz="1200" b="1" dirty="0"/>
                    </a:p>
                  </a:txBody>
                  <a:tcPr/>
                </a:tc>
                <a:tc>
                  <a:txBody>
                    <a:bodyPr/>
                    <a:lstStyle/>
                    <a:p>
                      <a:pPr algn="ctr"/>
                      <a:r>
                        <a:rPr lang="es-VE" sz="1200" dirty="0">
                          <a:latin typeface="Arial" panose="020B0604020202020204" pitchFamily="34" charset="0"/>
                          <a:cs typeface="Arial" panose="020B0604020202020204" pitchFamily="34" charset="0"/>
                        </a:rPr>
                        <a:t>Agua con olor y color normal pero con partículas de suciedad.</a:t>
                      </a:r>
                    </a:p>
                  </a:txBody>
                  <a:tcPr/>
                </a:tc>
                <a:tc>
                  <a:txBody>
                    <a:bodyPr/>
                    <a:lstStyle/>
                    <a:p>
                      <a:pPr algn="ctr"/>
                      <a:r>
                        <a:rPr lang="es-VE" sz="1200" dirty="0">
                          <a:latin typeface="Arial" panose="020B0604020202020204" pitchFamily="34" charset="0"/>
                          <a:cs typeface="Arial" panose="020B0604020202020204" pitchFamily="34" charset="0"/>
                        </a:rPr>
                        <a:t>No tiene filtro.</a:t>
                      </a:r>
                    </a:p>
                  </a:txBody>
                  <a:tcPr/>
                </a:tc>
                <a:extLst>
                  <a:ext uri="{0D108BD9-81ED-4DB2-BD59-A6C34878D82A}">
                    <a16:rowId xmlns:a16="http://schemas.microsoft.com/office/drawing/2014/main" val="3039602830"/>
                  </a:ext>
                </a:extLst>
              </a:tr>
              <a:tr h="370840">
                <a:tc>
                  <a:txBody>
                    <a:bodyPr/>
                    <a:lstStyle/>
                    <a:p>
                      <a:pPr algn="ctr"/>
                      <a:r>
                        <a:rPr lang="es-VE" sz="1200" b="1" dirty="0">
                          <a:latin typeface="Arial" panose="020B0604020202020204" pitchFamily="34" charset="0"/>
                          <a:cs typeface="Arial" panose="020B0604020202020204" pitchFamily="34" charset="0"/>
                        </a:rPr>
                        <a:t>Segunda Muestra. Agua con filtro</a:t>
                      </a:r>
                    </a:p>
                    <a:p>
                      <a:pPr algn="ctr"/>
                      <a:r>
                        <a:rPr lang="es-VE" sz="1200" b="1" dirty="0">
                          <a:latin typeface="Arial" panose="020B0604020202020204" pitchFamily="34" charset="0"/>
                          <a:cs typeface="Arial" panose="020B0604020202020204" pitchFamily="34" charset="0"/>
                        </a:rPr>
                        <a:t>(21/01/25)</a:t>
                      </a:r>
                    </a:p>
                    <a:p>
                      <a:pPr algn="ctr"/>
                      <a:endParaRPr lang="es-VE"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sin partículas de suciedad.</a:t>
                      </a:r>
                    </a:p>
                    <a:p>
                      <a:pPr algn="ctr"/>
                      <a:endParaRPr lang="es-VE" sz="1200" dirty="0">
                        <a:latin typeface="Arial" panose="020B0604020202020204" pitchFamily="34" charset="0"/>
                        <a:cs typeface="Arial" panose="020B0604020202020204" pitchFamily="34" charset="0"/>
                      </a:endParaRPr>
                    </a:p>
                  </a:txBody>
                  <a:tcPr/>
                </a:tc>
                <a:tc>
                  <a:txBody>
                    <a:bodyPr/>
                    <a:lstStyle/>
                    <a:p>
                      <a:pPr algn="ctr"/>
                      <a:r>
                        <a:rPr lang="es-VE" sz="1200" dirty="0">
                          <a:latin typeface="Arial" panose="020B0604020202020204" pitchFamily="34" charset="0"/>
                          <a:cs typeface="Arial" panose="020B0604020202020204" pitchFamily="34" charset="0"/>
                        </a:rPr>
                        <a:t>Filtro limpio, sin suciedad.</a:t>
                      </a:r>
                    </a:p>
                  </a:txBody>
                  <a:tcPr/>
                </a:tc>
                <a:extLst>
                  <a:ext uri="{0D108BD9-81ED-4DB2-BD59-A6C34878D82A}">
                    <a16:rowId xmlns:a16="http://schemas.microsoft.com/office/drawing/2014/main" val="1299560536"/>
                  </a:ext>
                </a:extLst>
              </a:tr>
              <a:tr h="370840">
                <a:tc>
                  <a:txBody>
                    <a:bodyPr/>
                    <a:lstStyle/>
                    <a:p>
                      <a:pPr algn="ctr"/>
                      <a:r>
                        <a:rPr lang="es-VE" sz="1200" b="1" dirty="0">
                          <a:latin typeface="Arial" panose="020B0604020202020204" pitchFamily="34" charset="0"/>
                          <a:cs typeface="Arial" panose="020B0604020202020204" pitchFamily="34" charset="0"/>
                        </a:rPr>
                        <a:t>Tercera Muestra. Agua con filtro. </a:t>
                      </a:r>
                    </a:p>
                    <a:p>
                      <a:pPr algn="ctr"/>
                      <a:r>
                        <a:rPr lang="es-VE" sz="1200" b="1" dirty="0">
                          <a:latin typeface="Arial" panose="020B0604020202020204" pitchFamily="34" charset="0"/>
                          <a:cs typeface="Arial" panose="020B0604020202020204" pitchFamily="34" charset="0"/>
                        </a:rPr>
                        <a:t>2 Días (23/01/25)</a:t>
                      </a:r>
                    </a:p>
                    <a:p>
                      <a:pPr algn="ctr"/>
                      <a:endParaRPr lang="es-VE"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sin  partículas de suciedad.</a:t>
                      </a:r>
                    </a:p>
                    <a:p>
                      <a:pPr algn="ctr"/>
                      <a:endParaRPr lang="es-VE"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Filtro con suciedad.</a:t>
                      </a:r>
                    </a:p>
                    <a:p>
                      <a:pPr algn="ctr"/>
                      <a:endParaRPr lang="es-V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2057206"/>
                  </a:ext>
                </a:extLst>
              </a:tr>
              <a:tr h="370840">
                <a:tc>
                  <a:txBody>
                    <a:bodyPr/>
                    <a:lstStyle/>
                    <a:p>
                      <a:pPr algn="ctr"/>
                      <a:r>
                        <a:rPr lang="es-VE" sz="1200" b="1" dirty="0">
                          <a:latin typeface="Arial" panose="020B0604020202020204" pitchFamily="34" charset="0"/>
                          <a:cs typeface="Arial" panose="020B0604020202020204" pitchFamily="34" charset="0"/>
                        </a:rPr>
                        <a:t>Cuarta Muestra. Agua con filtro. </a:t>
                      </a:r>
                    </a:p>
                    <a:p>
                      <a:pPr algn="ctr"/>
                      <a:r>
                        <a:rPr lang="es-VE" sz="1200" b="1" dirty="0">
                          <a:latin typeface="Arial" panose="020B0604020202020204" pitchFamily="34" charset="0"/>
                          <a:cs typeface="Arial" panose="020B0604020202020204" pitchFamily="34" charset="0"/>
                        </a:rPr>
                        <a:t>5 Días (28/01/25)</a:t>
                      </a:r>
                    </a:p>
                    <a:p>
                      <a:pPr algn="ctr"/>
                      <a:endParaRPr lang="es-VE"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sin partículas de suciedad.</a:t>
                      </a:r>
                    </a:p>
                    <a:p>
                      <a:pPr algn="ctr"/>
                      <a:endParaRPr lang="es-VE"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Filtro con mucha suciedad.</a:t>
                      </a:r>
                    </a:p>
                    <a:p>
                      <a:pPr algn="ctr"/>
                      <a:endParaRPr lang="es-V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38200679"/>
                  </a:ext>
                </a:extLst>
              </a:tr>
              <a:tr h="370840">
                <a:tc>
                  <a:txBody>
                    <a:bodyPr/>
                    <a:lstStyle/>
                    <a:p>
                      <a:pPr algn="ctr"/>
                      <a:r>
                        <a:rPr lang="es-VE" sz="1200" b="1" dirty="0">
                          <a:latin typeface="Arial" panose="020B0604020202020204" pitchFamily="34" charset="0"/>
                          <a:cs typeface="Arial" panose="020B0604020202020204" pitchFamily="34" charset="0"/>
                        </a:rPr>
                        <a:t>Quinta Muestra. Agua con filtro. </a:t>
                      </a:r>
                    </a:p>
                    <a:p>
                      <a:pPr algn="ctr"/>
                      <a:r>
                        <a:rPr lang="es-VE" sz="1200" b="1" dirty="0">
                          <a:latin typeface="Arial" panose="020B0604020202020204" pitchFamily="34" charset="0"/>
                          <a:cs typeface="Arial" panose="020B0604020202020204" pitchFamily="34" charset="0"/>
                        </a:rPr>
                        <a:t>5 Días (02/02/25)</a:t>
                      </a:r>
                    </a:p>
                    <a:p>
                      <a:pPr algn="ctr"/>
                      <a:endParaRPr lang="es-VE"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pero con algunas partículas de suciedad.</a:t>
                      </a:r>
                    </a:p>
                    <a:p>
                      <a:pPr algn="ctr"/>
                      <a:endParaRPr lang="es-VE"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Filtro con mucha suciedad. Lo que requiere cambiarlo.</a:t>
                      </a:r>
                    </a:p>
                    <a:p>
                      <a:pPr algn="ctr"/>
                      <a:endParaRPr lang="es-V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1937188"/>
                  </a:ext>
                </a:extLst>
              </a:tr>
              <a:tr h="370840">
                <a:tc>
                  <a:txBody>
                    <a:bodyPr/>
                    <a:lstStyle/>
                    <a:p>
                      <a:pPr algn="ctr"/>
                      <a:r>
                        <a:rPr lang="es-VE" sz="1200" b="1" dirty="0">
                          <a:latin typeface="Arial" panose="020B0604020202020204" pitchFamily="34" charset="0"/>
                          <a:cs typeface="Arial" panose="020B0604020202020204" pitchFamily="34" charset="0"/>
                        </a:rPr>
                        <a:t>Muestra del filtro retirado. Transcurrido 12 días (02/02/25)</a:t>
                      </a:r>
                      <a:endParaRPr lang="es-VE" sz="1200" b="1" dirty="0"/>
                    </a:p>
                  </a:txBody>
                  <a:tcPr/>
                </a:tc>
                <a:tc>
                  <a:txBody>
                    <a:bodyPr/>
                    <a:lstStyle/>
                    <a:p>
                      <a:pPr algn="ctr"/>
                      <a:r>
                        <a:rPr lang="es-VE" sz="1200" dirty="0">
                          <a:latin typeface="Arial" panose="020B0604020202020204" pitchFamily="34" charset="0"/>
                          <a:cs typeface="Arial" panose="020B0604020202020204" pitchFamily="34" charset="0"/>
                        </a:rPr>
                        <a:t>---------------------------------------------------</a:t>
                      </a:r>
                    </a:p>
                  </a:txBody>
                  <a:tcPr/>
                </a:tc>
                <a:tc>
                  <a:txBody>
                    <a:bodyPr/>
                    <a:lstStyle/>
                    <a:p>
                      <a:pPr algn="ctr"/>
                      <a:r>
                        <a:rPr lang="es-VE" sz="1200" dirty="0">
                          <a:latin typeface="Arial" panose="020B0604020202020204" pitchFamily="34" charset="0"/>
                          <a:cs typeface="Arial" panose="020B0604020202020204" pitchFamily="34" charset="0"/>
                        </a:rPr>
                        <a:t>Filtro en mal estado, con mucha suciedad acumulada.</a:t>
                      </a:r>
                    </a:p>
                  </a:txBody>
                  <a:tcPr/>
                </a:tc>
                <a:extLst>
                  <a:ext uri="{0D108BD9-81ED-4DB2-BD59-A6C34878D82A}">
                    <a16:rowId xmlns:a16="http://schemas.microsoft.com/office/drawing/2014/main" val="1404193627"/>
                  </a:ext>
                </a:extLst>
              </a:tr>
            </a:tbl>
          </a:graphicData>
        </a:graphic>
      </p:graphicFrame>
      <p:sp>
        <p:nvSpPr>
          <p:cNvPr id="5" name="CuadroTexto 4">
            <a:extLst>
              <a:ext uri="{FF2B5EF4-FFF2-40B4-BE49-F238E27FC236}">
                <a16:creationId xmlns:a16="http://schemas.microsoft.com/office/drawing/2014/main" id="{040BD275-AFEE-5958-D638-A0FEC55F546F}"/>
              </a:ext>
            </a:extLst>
          </p:cNvPr>
          <p:cNvSpPr txBox="1"/>
          <p:nvPr/>
        </p:nvSpPr>
        <p:spPr>
          <a:xfrm>
            <a:off x="0" y="1122046"/>
            <a:ext cx="12192000" cy="369332"/>
          </a:xfrm>
          <a:prstGeom prst="rect">
            <a:avLst/>
          </a:prstGeom>
          <a:noFill/>
        </p:spPr>
        <p:txBody>
          <a:bodyPr wrap="square">
            <a:spAutoFit/>
          </a:bodyPr>
          <a:lstStyle/>
          <a:p>
            <a:pPr algn="ctr"/>
            <a:r>
              <a:rPr lang="es-VE" b="1" dirty="0">
                <a:latin typeface="Arial Rounded MT Bold" panose="020F0704030504030204" pitchFamily="34" charset="0"/>
              </a:rPr>
              <a:t>Cuadro comparativo de las muestras obtenidas en el experimento.</a:t>
            </a:r>
          </a:p>
        </p:txBody>
      </p:sp>
    </p:spTree>
    <p:extLst>
      <p:ext uri="{BB962C8B-B14F-4D97-AF65-F5344CB8AC3E}">
        <p14:creationId xmlns:p14="http://schemas.microsoft.com/office/powerpoint/2010/main" val="134728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C8D031-27A3-616C-5B59-9D615D6D1398}"/>
              </a:ext>
            </a:extLst>
          </p:cNvPr>
          <p:cNvSpPr txBox="1"/>
          <p:nvPr/>
        </p:nvSpPr>
        <p:spPr>
          <a:xfrm>
            <a:off x="0" y="1345566"/>
            <a:ext cx="12192000" cy="369332"/>
          </a:xfrm>
          <a:prstGeom prst="rect">
            <a:avLst/>
          </a:prstGeom>
          <a:noFill/>
        </p:spPr>
        <p:txBody>
          <a:bodyPr wrap="square">
            <a:spAutoFit/>
          </a:bodyPr>
          <a:lstStyle/>
          <a:p>
            <a:pPr algn="ctr"/>
            <a:r>
              <a:rPr lang="es-VE" b="1" dirty="0">
                <a:latin typeface="Arial Rounded MT Bold" panose="020F0704030504030204" pitchFamily="34" charset="0"/>
              </a:rPr>
              <a:t>Conclusión sobre el experimento.</a:t>
            </a:r>
          </a:p>
        </p:txBody>
      </p:sp>
      <p:sp>
        <p:nvSpPr>
          <p:cNvPr id="6" name="CuadroTexto 5">
            <a:extLst>
              <a:ext uri="{FF2B5EF4-FFF2-40B4-BE49-F238E27FC236}">
                <a16:creationId xmlns:a16="http://schemas.microsoft.com/office/drawing/2014/main" id="{7C82C5A8-A6CD-95BA-82DE-B468F4FCF812}"/>
              </a:ext>
            </a:extLst>
          </p:cNvPr>
          <p:cNvSpPr txBox="1"/>
          <p:nvPr/>
        </p:nvSpPr>
        <p:spPr>
          <a:xfrm>
            <a:off x="1544320" y="2003782"/>
            <a:ext cx="9103360" cy="3416320"/>
          </a:xfrm>
          <a:prstGeom prst="rect">
            <a:avLst/>
          </a:prstGeom>
          <a:noFill/>
        </p:spPr>
        <p:txBody>
          <a:bodyPr wrap="square">
            <a:spAutoFit/>
          </a:bodyPr>
          <a:lstStyle/>
          <a:p>
            <a:pPr algn="just"/>
            <a:r>
              <a:rPr lang="es-ES" dirty="0"/>
              <a:t>	El experimento llevado a cabo sobre la calidad del agua permitió analizar los cambios notables que se producen al someterla a un proceso de filtrado. Durante el estudio, se observaron transformaciones evidentes en aspectos como el color y el olor del agua, lo que refleja la efectividad del filtro empleado. Estas diferencias entre el estado inicial y final del agua resaltan la relevancia de implementar procesos de tratamiento que garanticen su pureza.  	</a:t>
            </a:r>
          </a:p>
          <a:p>
            <a:pPr algn="just"/>
            <a:r>
              <a:rPr lang="es-ES" dirty="0"/>
              <a:t>	Este análisis pone de manifiesto la importancia de cuidar la calidad del agua que utilizamos en nuestras actividades diarias, ya que este recurso no solo es fundamental para nuestra salud, sino que también es clave para el equilibrio ambiental. Además, aplicar sistemas de filtrado adecuados puede prevenir la presencia de partículas o contaminantes que podrían comprometer su seguridad. Por lo tanto, es esencial continuar explorando y promoviendo tecnologías que contribuyan a preservar este recurso vital para las generaciones actuales y futuras.</a:t>
            </a:r>
            <a:endParaRPr lang="es-VE" dirty="0"/>
          </a:p>
        </p:txBody>
      </p:sp>
    </p:spTree>
    <p:extLst>
      <p:ext uri="{BB962C8B-B14F-4D97-AF65-F5344CB8AC3E}">
        <p14:creationId xmlns:p14="http://schemas.microsoft.com/office/powerpoint/2010/main" val="2718502267"/>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TM04033925[[fn=Gota]]</Template>
  <TotalTime>100</TotalTime>
  <Words>654</Words>
  <Application>Microsoft Office PowerPoint</Application>
  <PresentationFormat>Panorámica</PresentationFormat>
  <Paragraphs>62</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Arial Rounded MT Bold</vt:lpstr>
      <vt:lpstr>Berlin Sans FB Demi</vt:lpstr>
      <vt:lpstr>Tw Cen MT</vt:lpstr>
      <vt:lpstr>Gota</vt:lpstr>
      <vt:lpstr>Universidad Nacional Experimental de Guayana Vicerrectorado Académico Proyecto de Carrera: Ingeniería Industrial Unidad Curricular: Ingeniería del Ambiente Estado Bolívar</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Experimental de Guayana Vicerrectorado Académico Proyecto de Carrera: Ingeniería Industrial Unidad Curricular: Ingeniería del Ambiente Estado Bolívar</dc:title>
  <dc:creator>cesar marchan</dc:creator>
  <cp:lastModifiedBy>cesar marchan</cp:lastModifiedBy>
  <cp:revision>1</cp:revision>
  <dcterms:created xsi:type="dcterms:W3CDTF">2025-02-02T18:07:04Z</dcterms:created>
  <dcterms:modified xsi:type="dcterms:W3CDTF">2025-02-03T20:25:58Z</dcterms:modified>
</cp:coreProperties>
</file>