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37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sar marchan" userId="aa7e5141033b8211" providerId="LiveId" clId="{B3959669-6B34-4F3F-95A3-3F651B32E924}"/>
    <pc:docChg chg="undo custSel modSld modMainMaster">
      <pc:chgData name="cesar marchan" userId="aa7e5141033b8211" providerId="LiveId" clId="{B3959669-6B34-4F3F-95A3-3F651B32E924}" dt="2025-02-03T21:23:05.712" v="1498" actId="20577"/>
      <pc:docMkLst>
        <pc:docMk/>
      </pc:docMkLst>
      <pc:sldChg chg="modSp mod">
        <pc:chgData name="cesar marchan" userId="aa7e5141033b8211" providerId="LiveId" clId="{B3959669-6B34-4F3F-95A3-3F651B32E924}" dt="2025-02-03T20:34:50.570" v="83" actId="1076"/>
        <pc:sldMkLst>
          <pc:docMk/>
          <pc:sldMk cId="25105974" sldId="256"/>
        </pc:sldMkLst>
        <pc:spChg chg="mod">
          <ac:chgData name="cesar marchan" userId="aa7e5141033b8211" providerId="LiveId" clId="{B3959669-6B34-4F3F-95A3-3F651B32E924}" dt="2025-02-03T20:31:59.026" v="3" actId="2711"/>
          <ac:spMkLst>
            <pc:docMk/>
            <pc:sldMk cId="25105974" sldId="256"/>
            <ac:spMk id="6" creationId="{FD27D078-4E17-AED5-96A5-6C658BB3F316}"/>
          </ac:spMkLst>
        </pc:spChg>
        <pc:spChg chg="mod">
          <ac:chgData name="cesar marchan" userId="aa7e5141033b8211" providerId="LiveId" clId="{B3959669-6B34-4F3F-95A3-3F651B32E924}" dt="2025-02-03T20:32:17.821" v="63" actId="20577"/>
          <ac:spMkLst>
            <pc:docMk/>
            <pc:sldMk cId="25105974" sldId="256"/>
            <ac:spMk id="9" creationId="{9EB4D3A0-A167-21A3-EA3D-7F5A1A70A692}"/>
          </ac:spMkLst>
        </pc:spChg>
        <pc:spChg chg="mod">
          <ac:chgData name="cesar marchan" userId="aa7e5141033b8211" providerId="LiveId" clId="{B3959669-6B34-4F3F-95A3-3F651B32E924}" dt="2025-02-03T20:32:28.120" v="67" actId="1076"/>
          <ac:spMkLst>
            <pc:docMk/>
            <pc:sldMk cId="25105974" sldId="256"/>
            <ac:spMk id="10" creationId="{27CFA313-62E9-FFAA-0D62-AE201DBC0423}"/>
          </ac:spMkLst>
        </pc:spChg>
        <pc:picChg chg="mod">
          <ac:chgData name="cesar marchan" userId="aa7e5141033b8211" providerId="LiveId" clId="{B3959669-6B34-4F3F-95A3-3F651B32E924}" dt="2025-02-03T20:34:50.570" v="83" actId="1076"/>
          <ac:picMkLst>
            <pc:docMk/>
            <pc:sldMk cId="25105974" sldId="256"/>
            <ac:picMk id="5" creationId="{3DCAD864-A02D-C176-98DC-99471D30A0C7}"/>
          </ac:picMkLst>
        </pc:picChg>
      </pc:sldChg>
      <pc:sldChg chg="addSp delSp modSp mod">
        <pc:chgData name="cesar marchan" userId="aa7e5141033b8211" providerId="LiveId" clId="{B3959669-6B34-4F3F-95A3-3F651B32E924}" dt="2025-02-03T21:13:39.245" v="1451" actId="1076"/>
        <pc:sldMkLst>
          <pc:docMk/>
          <pc:sldMk cId="3601249239" sldId="257"/>
        </pc:sldMkLst>
        <pc:spChg chg="mod">
          <ac:chgData name="cesar marchan" userId="aa7e5141033b8211" providerId="LiveId" clId="{B3959669-6B34-4F3F-95A3-3F651B32E924}" dt="2025-02-03T21:13:39.245" v="1451" actId="1076"/>
          <ac:spMkLst>
            <pc:docMk/>
            <pc:sldMk cId="3601249239" sldId="257"/>
            <ac:spMk id="4" creationId="{52070B8B-858B-1A6A-D8FB-68B94D477AC0}"/>
          </ac:spMkLst>
        </pc:spChg>
        <pc:spChg chg="mod">
          <ac:chgData name="cesar marchan" userId="aa7e5141033b8211" providerId="LiveId" clId="{B3959669-6B34-4F3F-95A3-3F651B32E924}" dt="2025-02-03T21:13:36.947" v="1450" actId="1076"/>
          <ac:spMkLst>
            <pc:docMk/>
            <pc:sldMk cId="3601249239" sldId="257"/>
            <ac:spMk id="5" creationId="{94A9D801-AE23-0C3C-65C7-2AE2FE87753D}"/>
          </ac:spMkLst>
        </pc:spChg>
        <pc:picChg chg="add mod">
          <ac:chgData name="cesar marchan" userId="aa7e5141033b8211" providerId="LiveId" clId="{B3959669-6B34-4F3F-95A3-3F651B32E924}" dt="2025-02-03T20:39:23.551" v="137" actId="1440"/>
          <ac:picMkLst>
            <pc:docMk/>
            <pc:sldMk cId="3601249239" sldId="257"/>
            <ac:picMk id="3" creationId="{0DB0308F-08A3-4498-AB92-2F85F6600E5A}"/>
          </ac:picMkLst>
        </pc:picChg>
        <pc:picChg chg="del mod">
          <ac:chgData name="cesar marchan" userId="aa7e5141033b8211" providerId="LiveId" clId="{B3959669-6B34-4F3F-95A3-3F651B32E924}" dt="2025-02-03T20:39:10.517" v="132" actId="478"/>
          <ac:picMkLst>
            <pc:docMk/>
            <pc:sldMk cId="3601249239" sldId="257"/>
            <ac:picMk id="7" creationId="{0A9A564D-6801-F34A-A4A9-780E5A3C4939}"/>
          </ac:picMkLst>
        </pc:picChg>
      </pc:sldChg>
      <pc:sldChg chg="addSp delSp modSp mod">
        <pc:chgData name="cesar marchan" userId="aa7e5141033b8211" providerId="LiveId" clId="{B3959669-6B34-4F3F-95A3-3F651B32E924}" dt="2025-02-03T21:12:36.357" v="1441" actId="1076"/>
        <pc:sldMkLst>
          <pc:docMk/>
          <pc:sldMk cId="3125977413" sldId="258"/>
        </pc:sldMkLst>
        <pc:spChg chg="mod">
          <ac:chgData name="cesar marchan" userId="aa7e5141033b8211" providerId="LiveId" clId="{B3959669-6B34-4F3F-95A3-3F651B32E924}" dt="2025-02-03T20:56:59.510" v="1020" actId="2711"/>
          <ac:spMkLst>
            <pc:docMk/>
            <pc:sldMk cId="3125977413" sldId="258"/>
            <ac:spMk id="4" creationId="{4AD57FC6-A54A-E129-6C54-1B21D58DABDA}"/>
          </ac:spMkLst>
        </pc:spChg>
        <pc:spChg chg="mod">
          <ac:chgData name="cesar marchan" userId="aa7e5141033b8211" providerId="LiveId" clId="{B3959669-6B34-4F3F-95A3-3F651B32E924}" dt="2025-02-03T20:56:30.368" v="1017" actId="1076"/>
          <ac:spMkLst>
            <pc:docMk/>
            <pc:sldMk cId="3125977413" sldId="258"/>
            <ac:spMk id="5" creationId="{4822DFCF-7B9E-81C0-B060-268F712DCCF7}"/>
          </ac:spMkLst>
        </pc:spChg>
        <pc:spChg chg="del">
          <ac:chgData name="cesar marchan" userId="aa7e5141033b8211" providerId="LiveId" clId="{B3959669-6B34-4F3F-95A3-3F651B32E924}" dt="2025-02-03T20:49:59.720" v="704" actId="478"/>
          <ac:spMkLst>
            <pc:docMk/>
            <pc:sldMk cId="3125977413" sldId="258"/>
            <ac:spMk id="6" creationId="{1AD3B4AA-5041-AD80-A586-F63FB98D830E}"/>
          </ac:spMkLst>
        </pc:spChg>
        <pc:spChg chg="mod">
          <ac:chgData name="cesar marchan" userId="aa7e5141033b8211" providerId="LiveId" clId="{B3959669-6B34-4F3F-95A3-3F651B32E924}" dt="2025-02-03T21:12:18.926" v="1433" actId="1076"/>
          <ac:spMkLst>
            <pc:docMk/>
            <pc:sldMk cId="3125977413" sldId="258"/>
            <ac:spMk id="9" creationId="{9F0C10F4-32DC-BAD2-F74D-B4B55C377BFB}"/>
          </ac:spMkLst>
        </pc:spChg>
        <pc:spChg chg="add mod">
          <ac:chgData name="cesar marchan" userId="aa7e5141033b8211" providerId="LiveId" clId="{B3959669-6B34-4F3F-95A3-3F651B32E924}" dt="2025-02-03T21:12:14.800" v="1431" actId="1076"/>
          <ac:spMkLst>
            <pc:docMk/>
            <pc:sldMk cId="3125977413" sldId="258"/>
            <ac:spMk id="11" creationId="{C5AF5644-5458-D0AE-E642-EE0DF46380D6}"/>
          </ac:spMkLst>
        </pc:spChg>
        <pc:spChg chg="mod">
          <ac:chgData name="cesar marchan" userId="aa7e5141033b8211" providerId="LiveId" clId="{B3959669-6B34-4F3F-95A3-3F651B32E924}" dt="2025-02-03T21:12:33.642" v="1439" actId="1076"/>
          <ac:spMkLst>
            <pc:docMk/>
            <pc:sldMk cId="3125977413" sldId="258"/>
            <ac:spMk id="14" creationId="{8707A42C-EB7E-605F-11EC-59D83110EEFC}"/>
          </ac:spMkLst>
        </pc:spChg>
        <pc:spChg chg="del">
          <ac:chgData name="cesar marchan" userId="aa7e5141033b8211" providerId="LiveId" clId="{B3959669-6B34-4F3F-95A3-3F651B32E924}" dt="2025-02-03T20:53:30.666" v="938" actId="478"/>
          <ac:spMkLst>
            <pc:docMk/>
            <pc:sldMk cId="3125977413" sldId="258"/>
            <ac:spMk id="17" creationId="{B9066EF7-AF7F-A17E-9E04-CA8FCDCBC74C}"/>
          </ac:spMkLst>
        </pc:spChg>
        <pc:spChg chg="del">
          <ac:chgData name="cesar marchan" userId="aa7e5141033b8211" providerId="LiveId" clId="{B3959669-6B34-4F3F-95A3-3F651B32E924}" dt="2025-02-03T20:53:35.798" v="940" actId="478"/>
          <ac:spMkLst>
            <pc:docMk/>
            <pc:sldMk cId="3125977413" sldId="258"/>
            <ac:spMk id="22" creationId="{EB872257-9588-D4DE-F817-3C658AD2648E}"/>
          </ac:spMkLst>
        </pc:spChg>
        <pc:spChg chg="del">
          <ac:chgData name="cesar marchan" userId="aa7e5141033b8211" providerId="LiveId" clId="{B3959669-6B34-4F3F-95A3-3F651B32E924}" dt="2025-02-03T20:53:34.385" v="939" actId="478"/>
          <ac:spMkLst>
            <pc:docMk/>
            <pc:sldMk cId="3125977413" sldId="258"/>
            <ac:spMk id="25" creationId="{265A79EB-2BBF-6F41-0240-CF9092776958}"/>
          </ac:spMkLst>
        </pc:spChg>
        <pc:picChg chg="add mod">
          <ac:chgData name="cesar marchan" userId="aa7e5141033b8211" providerId="LiveId" clId="{B3959669-6B34-4F3F-95A3-3F651B32E924}" dt="2025-02-03T21:12:25.051" v="1436" actId="1076"/>
          <ac:picMkLst>
            <pc:docMk/>
            <pc:sldMk cId="3125977413" sldId="258"/>
            <ac:picMk id="3" creationId="{3620C91C-51CC-E870-A462-F711F32023E1}"/>
          </ac:picMkLst>
        </pc:picChg>
        <pc:picChg chg="del">
          <ac:chgData name="cesar marchan" userId="aa7e5141033b8211" providerId="LiveId" clId="{B3959669-6B34-4F3F-95A3-3F651B32E924}" dt="2025-02-03T20:50:00.796" v="705" actId="478"/>
          <ac:picMkLst>
            <pc:docMk/>
            <pc:sldMk cId="3125977413" sldId="258"/>
            <ac:picMk id="8" creationId="{3946A92C-A08E-4A4D-B0F7-70BBF72B3688}"/>
          </ac:picMkLst>
        </pc:picChg>
        <pc:picChg chg="add mod">
          <ac:chgData name="cesar marchan" userId="aa7e5141033b8211" providerId="LiveId" clId="{B3959669-6B34-4F3F-95A3-3F651B32E924}" dt="2025-02-03T21:12:36.357" v="1441" actId="1076"/>
          <ac:picMkLst>
            <pc:docMk/>
            <pc:sldMk cId="3125977413" sldId="258"/>
            <ac:picMk id="10" creationId="{93718D3D-3042-693E-0756-D0CCC11A1B1A}"/>
          </ac:picMkLst>
        </pc:picChg>
        <pc:picChg chg="del">
          <ac:chgData name="cesar marchan" userId="aa7e5141033b8211" providerId="LiveId" clId="{B3959669-6B34-4F3F-95A3-3F651B32E924}" dt="2025-02-03T20:52:12.847" v="884" actId="478"/>
          <ac:picMkLst>
            <pc:docMk/>
            <pc:sldMk cId="3125977413" sldId="258"/>
            <ac:picMk id="12" creationId="{20BB47CF-ECF7-F4C9-FDCD-0CFF9028EC38}"/>
          </ac:picMkLst>
        </pc:picChg>
        <pc:picChg chg="add mod">
          <ac:chgData name="cesar marchan" userId="aa7e5141033b8211" providerId="LiveId" clId="{B3959669-6B34-4F3F-95A3-3F651B32E924}" dt="2025-02-03T21:12:16.498" v="1432" actId="1076"/>
          <ac:picMkLst>
            <pc:docMk/>
            <pc:sldMk cId="3125977413" sldId="258"/>
            <ac:picMk id="15" creationId="{AF8EC5B7-24B6-1BAD-6C0D-1027CE074EEE}"/>
          </ac:picMkLst>
        </pc:picChg>
        <pc:picChg chg="del">
          <ac:chgData name="cesar marchan" userId="aa7e5141033b8211" providerId="LiveId" clId="{B3959669-6B34-4F3F-95A3-3F651B32E924}" dt="2025-02-03T20:53:06.785" v="925" actId="478"/>
          <ac:picMkLst>
            <pc:docMk/>
            <pc:sldMk cId="3125977413" sldId="258"/>
            <ac:picMk id="16" creationId="{284F997C-0D81-A606-31CD-4D3CCAF71A32}"/>
          </ac:picMkLst>
        </pc:picChg>
        <pc:picChg chg="del">
          <ac:chgData name="cesar marchan" userId="aa7e5141033b8211" providerId="LiveId" clId="{B3959669-6B34-4F3F-95A3-3F651B32E924}" dt="2025-02-03T20:53:07.448" v="926" actId="478"/>
          <ac:picMkLst>
            <pc:docMk/>
            <pc:sldMk cId="3125977413" sldId="258"/>
            <ac:picMk id="19" creationId="{A9A1C466-6B44-98B9-3ED3-7B5925DF2004}"/>
          </ac:picMkLst>
        </pc:picChg>
        <pc:picChg chg="add mod modCrop">
          <ac:chgData name="cesar marchan" userId="aa7e5141033b8211" providerId="LiveId" clId="{B3959669-6B34-4F3F-95A3-3F651B32E924}" dt="2025-02-03T21:12:34.803" v="1440" actId="1076"/>
          <ac:picMkLst>
            <pc:docMk/>
            <pc:sldMk cId="3125977413" sldId="258"/>
            <ac:picMk id="20" creationId="{BA80C1A2-F6C4-34C0-3640-1663898AF424}"/>
          </ac:picMkLst>
        </pc:picChg>
        <pc:picChg chg="del">
          <ac:chgData name="cesar marchan" userId="aa7e5141033b8211" providerId="LiveId" clId="{B3959669-6B34-4F3F-95A3-3F651B32E924}" dt="2025-02-03T20:53:08.002" v="927" actId="478"/>
          <ac:picMkLst>
            <pc:docMk/>
            <pc:sldMk cId="3125977413" sldId="258"/>
            <ac:picMk id="21" creationId="{31554937-C04D-F8FC-D7A8-044F3A6336B4}"/>
          </ac:picMkLst>
        </pc:picChg>
        <pc:picChg chg="del">
          <ac:chgData name="cesar marchan" userId="aa7e5141033b8211" providerId="LiveId" clId="{B3959669-6B34-4F3F-95A3-3F651B32E924}" dt="2025-02-03T20:53:36.504" v="941" actId="478"/>
          <ac:picMkLst>
            <pc:docMk/>
            <pc:sldMk cId="3125977413" sldId="258"/>
            <ac:picMk id="24" creationId="{76CD5BCB-845C-0F93-65F9-6095E8C986F3}"/>
          </ac:picMkLst>
        </pc:picChg>
        <pc:picChg chg="del">
          <ac:chgData name="cesar marchan" userId="aa7e5141033b8211" providerId="LiveId" clId="{B3959669-6B34-4F3F-95A3-3F651B32E924}" dt="2025-02-03T20:53:37.486" v="943" actId="478"/>
          <ac:picMkLst>
            <pc:docMk/>
            <pc:sldMk cId="3125977413" sldId="258"/>
            <ac:picMk id="27" creationId="{C515F4E2-1713-C8A8-19AA-F4EC3B085C5A}"/>
          </ac:picMkLst>
        </pc:picChg>
        <pc:picChg chg="del">
          <ac:chgData name="cesar marchan" userId="aa7e5141033b8211" providerId="LiveId" clId="{B3959669-6B34-4F3F-95A3-3F651B32E924}" dt="2025-02-03T20:53:37.008" v="942" actId="478"/>
          <ac:picMkLst>
            <pc:docMk/>
            <pc:sldMk cId="3125977413" sldId="258"/>
            <ac:picMk id="29" creationId="{F92620E9-DB79-67A5-0AD5-0EE1C12496EB}"/>
          </ac:picMkLst>
        </pc:picChg>
      </pc:sldChg>
      <pc:sldChg chg="addSp delSp modSp mod">
        <pc:chgData name="cesar marchan" userId="aa7e5141033b8211" providerId="LiveId" clId="{B3959669-6B34-4F3F-95A3-3F651B32E924}" dt="2025-02-03T21:12:59.924" v="1448" actId="1076"/>
        <pc:sldMkLst>
          <pc:docMk/>
          <pc:sldMk cId="3717772034" sldId="259"/>
        </pc:sldMkLst>
        <pc:spChg chg="mod">
          <ac:chgData name="cesar marchan" userId="aa7e5141033b8211" providerId="LiveId" clId="{B3959669-6B34-4F3F-95A3-3F651B32E924}" dt="2025-02-03T21:08:25.432" v="1374" actId="1076"/>
          <ac:spMkLst>
            <pc:docMk/>
            <pc:sldMk cId="3717772034" sldId="259"/>
            <ac:spMk id="2" creationId="{655916F5-FBE6-8944-9777-42E7D891722B}"/>
          </ac:spMkLst>
        </pc:spChg>
        <pc:spChg chg="mod">
          <ac:chgData name="cesar marchan" userId="aa7e5141033b8211" providerId="LiveId" clId="{B3959669-6B34-4F3F-95A3-3F651B32E924}" dt="2025-02-03T21:12:45.938" v="1443" actId="1076"/>
          <ac:spMkLst>
            <pc:docMk/>
            <pc:sldMk cId="3717772034" sldId="259"/>
            <ac:spMk id="5" creationId="{DD41781D-C79F-835F-7E21-72C5E0AECD89}"/>
          </ac:spMkLst>
        </pc:spChg>
        <pc:spChg chg="mod">
          <ac:chgData name="cesar marchan" userId="aa7e5141033b8211" providerId="LiveId" clId="{B3959669-6B34-4F3F-95A3-3F651B32E924}" dt="2025-02-03T21:08:29.779" v="1376" actId="1076"/>
          <ac:spMkLst>
            <pc:docMk/>
            <pc:sldMk cId="3717772034" sldId="259"/>
            <ac:spMk id="13" creationId="{A13F264F-062B-459E-0615-765D7E4EEDF8}"/>
          </ac:spMkLst>
        </pc:spChg>
        <pc:spChg chg="add mod">
          <ac:chgData name="cesar marchan" userId="aa7e5141033b8211" providerId="LiveId" clId="{B3959669-6B34-4F3F-95A3-3F651B32E924}" dt="2025-02-03T21:08:34.263" v="1378" actId="1076"/>
          <ac:spMkLst>
            <pc:docMk/>
            <pc:sldMk cId="3717772034" sldId="259"/>
            <ac:spMk id="14" creationId="{C6D0479F-AF1D-3362-5165-E41B29020DF5}"/>
          </ac:spMkLst>
        </pc:spChg>
        <pc:spChg chg="add mod">
          <ac:chgData name="cesar marchan" userId="aa7e5141033b8211" providerId="LiveId" clId="{B3959669-6B34-4F3F-95A3-3F651B32E924}" dt="2025-02-03T21:08:42.158" v="1381" actId="1076"/>
          <ac:spMkLst>
            <pc:docMk/>
            <pc:sldMk cId="3717772034" sldId="259"/>
            <ac:spMk id="17" creationId="{053360CB-D5ED-EBD4-9C0D-567C6CCD71E7}"/>
          </ac:spMkLst>
        </pc:spChg>
        <pc:spChg chg="add mod">
          <ac:chgData name="cesar marchan" userId="aa7e5141033b8211" providerId="LiveId" clId="{B3959669-6B34-4F3F-95A3-3F651B32E924}" dt="2025-02-03T21:12:59.924" v="1448" actId="1076"/>
          <ac:spMkLst>
            <pc:docMk/>
            <pc:sldMk cId="3717772034" sldId="259"/>
            <ac:spMk id="21" creationId="{FBB91C6D-A2F7-A00E-536A-122F9A47CBFC}"/>
          </ac:spMkLst>
        </pc:spChg>
        <pc:spChg chg="del">
          <ac:chgData name="cesar marchan" userId="aa7e5141033b8211" providerId="LiveId" clId="{B3959669-6B34-4F3F-95A3-3F651B32E924}" dt="2025-02-03T21:02:16.439" v="1237" actId="478"/>
          <ac:spMkLst>
            <pc:docMk/>
            <pc:sldMk cId="3717772034" sldId="259"/>
            <ac:spMk id="22" creationId="{EB872257-9588-D4DE-F817-3C658AD2648E}"/>
          </ac:spMkLst>
        </pc:spChg>
        <pc:spChg chg="add mod">
          <ac:chgData name="cesar marchan" userId="aa7e5141033b8211" providerId="LiveId" clId="{B3959669-6B34-4F3F-95A3-3F651B32E924}" dt="2025-02-03T21:12:52.665" v="1445" actId="1076"/>
          <ac:spMkLst>
            <pc:docMk/>
            <pc:sldMk cId="3717772034" sldId="259"/>
            <ac:spMk id="26" creationId="{8966265C-5CE9-5EDA-6565-2FBAF410816F}"/>
          </ac:spMkLst>
        </pc:spChg>
        <pc:spChg chg="del mod">
          <ac:chgData name="cesar marchan" userId="aa7e5141033b8211" providerId="LiveId" clId="{B3959669-6B34-4F3F-95A3-3F651B32E924}" dt="2025-02-03T21:00:59.770" v="1206" actId="478"/>
          <ac:spMkLst>
            <pc:docMk/>
            <pc:sldMk cId="3717772034" sldId="259"/>
            <ac:spMk id="30" creationId="{175A8663-D175-04A8-A9CD-3D8DD3B52AF2}"/>
          </ac:spMkLst>
        </pc:spChg>
        <pc:spChg chg="del mod">
          <ac:chgData name="cesar marchan" userId="aa7e5141033b8211" providerId="LiveId" clId="{B3959669-6B34-4F3F-95A3-3F651B32E924}" dt="2025-02-03T21:03:38.190" v="1260" actId="478"/>
          <ac:spMkLst>
            <pc:docMk/>
            <pc:sldMk cId="3717772034" sldId="259"/>
            <ac:spMk id="37" creationId="{5291EC1F-25A6-4502-2C00-F30C87352611}"/>
          </ac:spMkLst>
        </pc:spChg>
        <pc:picChg chg="del">
          <ac:chgData name="cesar marchan" userId="aa7e5141033b8211" providerId="LiveId" clId="{B3959669-6B34-4F3F-95A3-3F651B32E924}" dt="2025-02-03T20:57:30.505" v="1028" actId="478"/>
          <ac:picMkLst>
            <pc:docMk/>
            <pc:sldMk cId="3717772034" sldId="259"/>
            <ac:picMk id="4" creationId="{E4C83D8D-AFF7-1A76-9E52-0785C79862C6}"/>
          </ac:picMkLst>
        </pc:picChg>
        <pc:picChg chg="add mod">
          <ac:chgData name="cesar marchan" userId="aa7e5141033b8211" providerId="LiveId" clId="{B3959669-6B34-4F3F-95A3-3F651B32E924}" dt="2025-02-03T21:08:26.724" v="1375" actId="1076"/>
          <ac:picMkLst>
            <pc:docMk/>
            <pc:sldMk cId="3717772034" sldId="259"/>
            <ac:picMk id="6" creationId="{E7DC3CAC-1ED1-173B-3311-71CAE1573D6C}"/>
          </ac:picMkLst>
        </pc:picChg>
        <pc:picChg chg="del">
          <ac:chgData name="cesar marchan" userId="aa7e5141033b8211" providerId="LiveId" clId="{B3959669-6B34-4F3F-95A3-3F651B32E924}" dt="2025-02-03T20:57:35.144" v="1035" actId="478"/>
          <ac:picMkLst>
            <pc:docMk/>
            <pc:sldMk cId="3717772034" sldId="259"/>
            <ac:picMk id="7" creationId="{09214CC9-3FA2-D1F6-1964-F21CC7E85A06}"/>
          </ac:picMkLst>
        </pc:picChg>
        <pc:picChg chg="del">
          <ac:chgData name="cesar marchan" userId="aa7e5141033b8211" providerId="LiveId" clId="{B3959669-6B34-4F3F-95A3-3F651B32E924}" dt="2025-02-03T20:57:29.721" v="1027" actId="478"/>
          <ac:picMkLst>
            <pc:docMk/>
            <pc:sldMk cId="3717772034" sldId="259"/>
            <ac:picMk id="8" creationId="{037F365F-94F5-AD6E-4F11-11DFFBED2711}"/>
          </ac:picMkLst>
        </pc:picChg>
        <pc:picChg chg="add del mod">
          <ac:chgData name="cesar marchan" userId="aa7e5141033b8211" providerId="LiveId" clId="{B3959669-6B34-4F3F-95A3-3F651B32E924}" dt="2025-02-03T20:59:51.489" v="1193" actId="478"/>
          <ac:picMkLst>
            <pc:docMk/>
            <pc:sldMk cId="3717772034" sldId="259"/>
            <ac:picMk id="10" creationId="{7DC2D9F2-D57A-7D50-7767-5448F0F30182}"/>
          </ac:picMkLst>
        </pc:picChg>
        <pc:picChg chg="del">
          <ac:chgData name="cesar marchan" userId="aa7e5141033b8211" providerId="LiveId" clId="{B3959669-6B34-4F3F-95A3-3F651B32E924}" dt="2025-02-03T20:57:36.327" v="1037" actId="478"/>
          <ac:picMkLst>
            <pc:docMk/>
            <pc:sldMk cId="3717772034" sldId="259"/>
            <ac:picMk id="11" creationId="{AA24E6C3-A91B-3B6D-9235-70BCCEF3443A}"/>
          </ac:picMkLst>
        </pc:picChg>
        <pc:picChg chg="add mod modCrop">
          <ac:chgData name="cesar marchan" userId="aa7e5141033b8211" providerId="LiveId" clId="{B3959669-6B34-4F3F-95A3-3F651B32E924}" dt="2025-02-03T21:08:55.962" v="1385" actId="1076"/>
          <ac:picMkLst>
            <pc:docMk/>
            <pc:sldMk cId="3717772034" sldId="259"/>
            <ac:picMk id="12" creationId="{F2BE9192-AA73-FC48-25DB-FD132600FD41}"/>
          </ac:picMkLst>
        </pc:picChg>
        <pc:picChg chg="add mod modCrop">
          <ac:chgData name="cesar marchan" userId="aa7e5141033b8211" providerId="LiveId" clId="{B3959669-6B34-4F3F-95A3-3F651B32E924}" dt="2025-02-03T21:08:31.182" v="1377" actId="1076"/>
          <ac:picMkLst>
            <pc:docMk/>
            <pc:sldMk cId="3717772034" sldId="259"/>
            <ac:picMk id="16" creationId="{7A122147-B1A1-B6F0-05CA-8311E3CB972C}"/>
          </ac:picMkLst>
        </pc:picChg>
        <pc:picChg chg="del">
          <ac:chgData name="cesar marchan" userId="aa7e5141033b8211" providerId="LiveId" clId="{B3959669-6B34-4F3F-95A3-3F651B32E924}" dt="2025-02-03T20:57:35.707" v="1036" actId="478"/>
          <ac:picMkLst>
            <pc:docMk/>
            <pc:sldMk cId="3717772034" sldId="259"/>
            <ac:picMk id="18" creationId="{76DF57BB-84AD-0429-3E29-BD5B20E69CF4}"/>
          </ac:picMkLst>
        </pc:picChg>
        <pc:picChg chg="add mod modCrop">
          <ac:chgData name="cesar marchan" userId="aa7e5141033b8211" providerId="LiveId" clId="{B3959669-6B34-4F3F-95A3-3F651B32E924}" dt="2025-02-03T21:10:05.033" v="1404" actId="1076"/>
          <ac:picMkLst>
            <pc:docMk/>
            <pc:sldMk cId="3717772034" sldId="259"/>
            <ac:picMk id="20" creationId="{E5ADFCAE-170B-3110-4E1D-C256F16D1992}"/>
          </ac:picMkLst>
        </pc:picChg>
        <pc:picChg chg="del">
          <ac:chgData name="cesar marchan" userId="aa7e5141033b8211" providerId="LiveId" clId="{B3959669-6B34-4F3F-95A3-3F651B32E924}" dt="2025-02-03T20:57:34.494" v="1034" actId="478"/>
          <ac:picMkLst>
            <pc:docMk/>
            <pc:sldMk cId="3717772034" sldId="259"/>
            <ac:picMk id="23" creationId="{C73BF269-D109-BCF0-66B7-4F1E7F1158AE}"/>
          </ac:picMkLst>
        </pc:picChg>
        <pc:picChg chg="add mod modCrop">
          <ac:chgData name="cesar marchan" userId="aa7e5141033b8211" providerId="LiveId" clId="{B3959669-6B34-4F3F-95A3-3F651B32E924}" dt="2025-02-03T21:12:55.827" v="1446" actId="1076"/>
          <ac:picMkLst>
            <pc:docMk/>
            <pc:sldMk cId="3717772034" sldId="259"/>
            <ac:picMk id="25" creationId="{237CBE76-9972-9EBD-1ECA-E0F8679A5AFA}"/>
          </ac:picMkLst>
        </pc:picChg>
        <pc:picChg chg="del">
          <ac:chgData name="cesar marchan" userId="aa7e5141033b8211" providerId="LiveId" clId="{B3959669-6B34-4F3F-95A3-3F651B32E924}" dt="2025-02-03T20:57:33.948" v="1033" actId="478"/>
          <ac:picMkLst>
            <pc:docMk/>
            <pc:sldMk cId="3717772034" sldId="259"/>
            <ac:picMk id="28" creationId="{07E9E2B0-627E-9885-603E-ECC96FC0A22F}"/>
          </ac:picMkLst>
        </pc:picChg>
        <pc:picChg chg="add mod">
          <ac:chgData name="cesar marchan" userId="aa7e5141033b8211" providerId="LiveId" clId="{B3959669-6B34-4F3F-95A3-3F651B32E924}" dt="2025-02-03T21:12:57.097" v="1447" actId="1076"/>
          <ac:picMkLst>
            <pc:docMk/>
            <pc:sldMk cId="3717772034" sldId="259"/>
            <ac:picMk id="29" creationId="{8A98F440-8877-26C6-6B1F-2578EF6A53F8}"/>
          </ac:picMkLst>
        </pc:picChg>
        <pc:picChg chg="del">
          <ac:chgData name="cesar marchan" userId="aa7e5141033b8211" providerId="LiveId" clId="{B3959669-6B34-4F3F-95A3-3F651B32E924}" dt="2025-02-03T20:57:32.614" v="1031" actId="478"/>
          <ac:picMkLst>
            <pc:docMk/>
            <pc:sldMk cId="3717772034" sldId="259"/>
            <ac:picMk id="32" creationId="{9CC08583-D9D2-AFDE-F1D4-87B5F4611105}"/>
          </ac:picMkLst>
        </pc:picChg>
        <pc:picChg chg="add mod">
          <ac:chgData name="cesar marchan" userId="aa7e5141033b8211" providerId="LiveId" clId="{B3959669-6B34-4F3F-95A3-3F651B32E924}" dt="2025-02-03T21:12:48.603" v="1444" actId="1076"/>
          <ac:picMkLst>
            <pc:docMk/>
            <pc:sldMk cId="3717772034" sldId="259"/>
            <ac:picMk id="33" creationId="{4E0B6776-DA1A-481C-0241-0BB0C62A9E37}"/>
          </ac:picMkLst>
        </pc:picChg>
        <pc:picChg chg="del">
          <ac:chgData name="cesar marchan" userId="aa7e5141033b8211" providerId="LiveId" clId="{B3959669-6B34-4F3F-95A3-3F651B32E924}" dt="2025-02-03T20:57:33.131" v="1032" actId="478"/>
          <ac:picMkLst>
            <pc:docMk/>
            <pc:sldMk cId="3717772034" sldId="259"/>
            <ac:picMk id="34" creationId="{3018E82D-6038-AF5C-36BE-D9219FD32D7C}"/>
          </ac:picMkLst>
        </pc:picChg>
        <pc:picChg chg="del">
          <ac:chgData name="cesar marchan" userId="aa7e5141033b8211" providerId="LiveId" clId="{B3959669-6B34-4F3F-95A3-3F651B32E924}" dt="2025-02-03T20:57:31.799" v="1030" actId="478"/>
          <ac:picMkLst>
            <pc:docMk/>
            <pc:sldMk cId="3717772034" sldId="259"/>
            <ac:picMk id="36" creationId="{02BAFC78-5828-9A23-159A-02B019F04D3B}"/>
          </ac:picMkLst>
        </pc:picChg>
        <pc:picChg chg="add mod modCrop">
          <ac:chgData name="cesar marchan" userId="aa7e5141033b8211" providerId="LiveId" clId="{B3959669-6B34-4F3F-95A3-3F651B32E924}" dt="2025-02-03T21:12:43.632" v="1442" actId="1076"/>
          <ac:picMkLst>
            <pc:docMk/>
            <pc:sldMk cId="3717772034" sldId="259"/>
            <ac:picMk id="38" creationId="{4E56FF20-B383-6761-ABE0-7111CED481C0}"/>
          </ac:picMkLst>
        </pc:picChg>
        <pc:picChg chg="del">
          <ac:chgData name="cesar marchan" userId="aa7e5141033b8211" providerId="LiveId" clId="{B3959669-6B34-4F3F-95A3-3F651B32E924}" dt="2025-02-03T20:57:31.054" v="1029" actId="478"/>
          <ac:picMkLst>
            <pc:docMk/>
            <pc:sldMk cId="3717772034" sldId="259"/>
            <ac:picMk id="39" creationId="{26008A8D-F72D-E6FB-F0B6-7A8E917C3F42}"/>
          </ac:picMkLst>
        </pc:picChg>
      </pc:sldChg>
      <pc:sldChg chg="modSp mod">
        <pc:chgData name="cesar marchan" userId="aa7e5141033b8211" providerId="LiveId" clId="{B3959669-6B34-4F3F-95A3-3F651B32E924}" dt="2025-02-03T20:49:48.618" v="703" actId="14100"/>
        <pc:sldMkLst>
          <pc:docMk/>
          <pc:sldMk cId="1347286076" sldId="260"/>
        </pc:sldMkLst>
        <pc:spChg chg="mod">
          <ac:chgData name="cesar marchan" userId="aa7e5141033b8211" providerId="LiveId" clId="{B3959669-6B34-4F3F-95A3-3F651B32E924}" dt="2025-02-03T20:37:33.437" v="131" actId="1076"/>
          <ac:spMkLst>
            <pc:docMk/>
            <pc:sldMk cId="1347286076" sldId="260"/>
            <ac:spMk id="5" creationId="{040BD275-AFEE-5958-D638-A0FEC55F546F}"/>
          </ac:spMkLst>
        </pc:spChg>
        <pc:graphicFrameChg chg="mod modGraphic">
          <ac:chgData name="cesar marchan" userId="aa7e5141033b8211" providerId="LiveId" clId="{B3959669-6B34-4F3F-95A3-3F651B32E924}" dt="2025-02-03T20:49:48.618" v="703" actId="14100"/>
          <ac:graphicFrameMkLst>
            <pc:docMk/>
            <pc:sldMk cId="1347286076" sldId="260"/>
            <ac:graphicFrameMk id="4" creationId="{100FC72E-72A5-53C9-6B48-183B9180B582}"/>
          </ac:graphicFrameMkLst>
        </pc:graphicFrameChg>
      </pc:sldChg>
      <pc:sldChg chg="addSp delSp modSp mod">
        <pc:chgData name="cesar marchan" userId="aa7e5141033b8211" providerId="LiveId" clId="{B3959669-6B34-4F3F-95A3-3F651B32E924}" dt="2025-02-03T21:23:05.712" v="1498" actId="20577"/>
        <pc:sldMkLst>
          <pc:docMk/>
          <pc:sldMk cId="2718502267" sldId="261"/>
        </pc:sldMkLst>
        <pc:spChg chg="add mod">
          <ac:chgData name="cesar marchan" userId="aa7e5141033b8211" providerId="LiveId" clId="{B3959669-6B34-4F3F-95A3-3F651B32E924}" dt="2025-02-03T21:23:05.712" v="1498" actId="20577"/>
          <ac:spMkLst>
            <pc:docMk/>
            <pc:sldMk cId="2718502267" sldId="261"/>
            <ac:spMk id="3" creationId="{B69BFF67-17D1-897D-AE1F-A605E0165D56}"/>
          </ac:spMkLst>
        </pc:spChg>
        <pc:spChg chg="mod">
          <ac:chgData name="cesar marchan" userId="aa7e5141033b8211" providerId="LiveId" clId="{B3959669-6B34-4F3F-95A3-3F651B32E924}" dt="2025-02-03T21:22:25.279" v="1469" actId="1076"/>
          <ac:spMkLst>
            <pc:docMk/>
            <pc:sldMk cId="2718502267" sldId="261"/>
            <ac:spMk id="4" creationId="{73C8D031-27A3-616C-5B59-9D615D6D1398}"/>
          </ac:spMkLst>
        </pc:spChg>
        <pc:spChg chg="del mod">
          <ac:chgData name="cesar marchan" userId="aa7e5141033b8211" providerId="LiveId" clId="{B3959669-6B34-4F3F-95A3-3F651B32E924}" dt="2025-02-03T21:19:09.423" v="1453" actId="478"/>
          <ac:spMkLst>
            <pc:docMk/>
            <pc:sldMk cId="2718502267" sldId="261"/>
            <ac:spMk id="6" creationId="{7C82C5A8-A6CD-95BA-82DE-B468F4FCF812}"/>
          </ac:spMkLst>
        </pc:spChg>
      </pc:sldChg>
      <pc:sldMasterChg chg="modSldLayout">
        <pc:chgData name="cesar marchan" userId="aa7e5141033b8211" providerId="LiveId" clId="{B3959669-6B34-4F3F-95A3-3F651B32E924}" dt="2025-02-03T20:30:06.724" v="0"/>
        <pc:sldMasterMkLst>
          <pc:docMk/>
          <pc:sldMasterMk cId="3793216554" sldId="2147483777"/>
        </pc:sldMasterMkLst>
        <pc:sldLayoutChg chg="delSp">
          <pc:chgData name="cesar marchan" userId="aa7e5141033b8211" providerId="LiveId" clId="{B3959669-6B34-4F3F-95A3-3F651B32E924}" dt="2025-02-03T20:30:06.724" v="0"/>
          <pc:sldLayoutMkLst>
            <pc:docMk/>
            <pc:sldMasterMk cId="3793216554" sldId="2147483777"/>
            <pc:sldLayoutMk cId="4074116569" sldId="2147483795"/>
          </pc:sldLayoutMkLst>
          <pc:picChg chg="del">
            <ac:chgData name="cesar marchan" userId="aa7e5141033b8211" providerId="LiveId" clId="{B3959669-6B34-4F3F-95A3-3F651B32E924}" dt="2025-02-03T20:30:06.724" v="0"/>
            <ac:picMkLst>
              <pc:docMk/>
              <pc:sldMasterMk cId="3793216554" sldId="2147483777"/>
              <pc:sldLayoutMk cId="4074116569" sldId="2147483795"/>
              <ac:picMk id="3" creationId="{00000000-0000-0000-0000-000000000000}"/>
            </ac:picMkLst>
          </pc:picChg>
        </pc:sldLayoutChg>
      </pc:sldMasterChg>
    </pc:docChg>
  </pc:docChgLst>
  <pc:docChgLst>
    <pc:chgData name="cesar marchan" userId="aa7e5141033b8211" providerId="LiveId" clId="{23EA9345-2D4F-4804-B34F-E61ED69FCB6C}"/>
    <pc:docChg chg="undo custSel addSld modSld">
      <pc:chgData name="cesar marchan" userId="aa7e5141033b8211" providerId="LiveId" clId="{23EA9345-2D4F-4804-B34F-E61ED69FCB6C}" dt="2025-02-03T20:25:55.345" v="3054" actId="20577"/>
      <pc:docMkLst>
        <pc:docMk/>
      </pc:docMkLst>
      <pc:sldChg chg="modSp mod">
        <pc:chgData name="cesar marchan" userId="aa7e5141033b8211" providerId="LiveId" clId="{23EA9345-2D4F-4804-B34F-E61ED69FCB6C}" dt="2025-02-02T18:33:44.199" v="974" actId="207"/>
        <pc:sldMkLst>
          <pc:docMk/>
          <pc:sldMk cId="25105974" sldId="256"/>
        </pc:sldMkLst>
        <pc:spChg chg="mod">
          <ac:chgData name="cesar marchan" userId="aa7e5141033b8211" providerId="LiveId" clId="{23EA9345-2D4F-4804-B34F-E61ED69FCB6C}" dt="2025-02-02T18:33:44.199" v="974" actId="207"/>
          <ac:spMkLst>
            <pc:docMk/>
            <pc:sldMk cId="25105974" sldId="256"/>
            <ac:spMk id="6" creationId="{FD27D078-4E17-AED5-96A5-6C658BB3F316}"/>
          </ac:spMkLst>
        </pc:spChg>
      </pc:sldChg>
      <pc:sldChg chg="addSp delSp modSp new mod">
        <pc:chgData name="cesar marchan" userId="aa7e5141033b8211" providerId="LiveId" clId="{23EA9345-2D4F-4804-B34F-E61ED69FCB6C}" dt="2025-02-02T18:33:57.084" v="976" actId="208"/>
        <pc:sldMkLst>
          <pc:docMk/>
          <pc:sldMk cId="3601249239" sldId="257"/>
        </pc:sldMkLst>
        <pc:spChg chg="del">
          <ac:chgData name="cesar marchan" userId="aa7e5141033b8211" providerId="LiveId" clId="{23EA9345-2D4F-4804-B34F-E61ED69FCB6C}" dt="2025-02-02T18:18:00.295" v="16" actId="478"/>
          <ac:spMkLst>
            <pc:docMk/>
            <pc:sldMk cId="3601249239" sldId="257"/>
            <ac:spMk id="2" creationId="{F486669F-30DA-BDDC-BB64-A2536FBEB288}"/>
          </ac:spMkLst>
        </pc:spChg>
        <pc:spChg chg="del">
          <ac:chgData name="cesar marchan" userId="aa7e5141033b8211" providerId="LiveId" clId="{23EA9345-2D4F-4804-B34F-E61ED69FCB6C}" dt="2025-02-02T18:17:57.957" v="15" actId="478"/>
          <ac:spMkLst>
            <pc:docMk/>
            <pc:sldMk cId="3601249239" sldId="257"/>
            <ac:spMk id="3" creationId="{BF532C03-257F-9D6B-9598-BF7D90B3FE49}"/>
          </ac:spMkLst>
        </pc:spChg>
        <pc:spChg chg="add mod">
          <ac:chgData name="cesar marchan" userId="aa7e5141033b8211" providerId="LiveId" clId="{23EA9345-2D4F-4804-B34F-E61ED69FCB6C}" dt="2025-02-02T18:19:26.368" v="82" actId="14100"/>
          <ac:spMkLst>
            <pc:docMk/>
            <pc:sldMk cId="3601249239" sldId="257"/>
            <ac:spMk id="4" creationId="{52070B8B-858B-1A6A-D8FB-68B94D477AC0}"/>
          </ac:spMkLst>
        </pc:spChg>
        <pc:spChg chg="add mod">
          <ac:chgData name="cesar marchan" userId="aa7e5141033b8211" providerId="LiveId" clId="{23EA9345-2D4F-4804-B34F-E61ED69FCB6C}" dt="2025-02-02T18:22:56.844" v="434" actId="20577"/>
          <ac:spMkLst>
            <pc:docMk/>
            <pc:sldMk cId="3601249239" sldId="257"/>
            <ac:spMk id="5" creationId="{94A9D801-AE23-0C3C-65C7-2AE2FE87753D}"/>
          </ac:spMkLst>
        </pc:spChg>
        <pc:picChg chg="add mod">
          <ac:chgData name="cesar marchan" userId="aa7e5141033b8211" providerId="LiveId" clId="{23EA9345-2D4F-4804-B34F-E61ED69FCB6C}" dt="2025-02-02T18:33:57.084" v="976" actId="208"/>
          <ac:picMkLst>
            <pc:docMk/>
            <pc:sldMk cId="3601249239" sldId="257"/>
            <ac:picMk id="7" creationId="{0A9A564D-6801-F34A-A4A9-780E5A3C4939}"/>
          </ac:picMkLst>
        </pc:picChg>
      </pc:sldChg>
      <pc:sldChg chg="addSp delSp modSp new mod">
        <pc:chgData name="cesar marchan" userId="aa7e5141033b8211" providerId="LiveId" clId="{23EA9345-2D4F-4804-B34F-E61ED69FCB6C}" dt="2025-02-03T20:25:55.345" v="3054" actId="20577"/>
        <pc:sldMkLst>
          <pc:docMk/>
          <pc:sldMk cId="3125977413" sldId="258"/>
        </pc:sldMkLst>
        <pc:spChg chg="del">
          <ac:chgData name="cesar marchan" userId="aa7e5141033b8211" providerId="LiveId" clId="{23EA9345-2D4F-4804-B34F-E61ED69FCB6C}" dt="2025-02-02T18:24:28.467" v="451" actId="478"/>
          <ac:spMkLst>
            <pc:docMk/>
            <pc:sldMk cId="3125977413" sldId="258"/>
            <ac:spMk id="2" creationId="{7EF2E604-F1AA-4169-40B8-C0D73205AD61}"/>
          </ac:spMkLst>
        </pc:spChg>
        <pc:spChg chg="del">
          <ac:chgData name="cesar marchan" userId="aa7e5141033b8211" providerId="LiveId" clId="{23EA9345-2D4F-4804-B34F-E61ED69FCB6C}" dt="2025-02-02T18:24:25.665" v="450" actId="478"/>
          <ac:spMkLst>
            <pc:docMk/>
            <pc:sldMk cId="3125977413" sldId="258"/>
            <ac:spMk id="3" creationId="{C5E5B5D4-66EA-76BB-E85F-9BFF5342C1A9}"/>
          </ac:spMkLst>
        </pc:spChg>
        <pc:spChg chg="add mod">
          <ac:chgData name="cesar marchan" userId="aa7e5141033b8211" providerId="LiveId" clId="{23EA9345-2D4F-4804-B34F-E61ED69FCB6C}" dt="2025-02-02T18:25:36.033" v="535" actId="313"/>
          <ac:spMkLst>
            <pc:docMk/>
            <pc:sldMk cId="3125977413" sldId="258"/>
            <ac:spMk id="4" creationId="{4AD57FC6-A54A-E129-6C54-1B21D58DABDA}"/>
          </ac:spMkLst>
        </pc:spChg>
        <pc:spChg chg="add mod">
          <ac:chgData name="cesar marchan" userId="aa7e5141033b8211" providerId="LiveId" clId="{23EA9345-2D4F-4804-B34F-E61ED69FCB6C}" dt="2025-02-03T20:25:55.345" v="3054" actId="20577"/>
          <ac:spMkLst>
            <pc:docMk/>
            <pc:sldMk cId="3125977413" sldId="258"/>
            <ac:spMk id="5" creationId="{4822DFCF-7B9E-81C0-B060-268F712DCCF7}"/>
          </ac:spMkLst>
        </pc:spChg>
        <pc:spChg chg="add mod">
          <ac:chgData name="cesar marchan" userId="aa7e5141033b8211" providerId="LiveId" clId="{23EA9345-2D4F-4804-B34F-E61ED69FCB6C}" dt="2025-02-02T18:49:47.697" v="1383" actId="1076"/>
          <ac:spMkLst>
            <pc:docMk/>
            <pc:sldMk cId="3125977413" sldId="258"/>
            <ac:spMk id="6" creationId="{1AD3B4AA-5041-AD80-A586-F63FB98D830E}"/>
          </ac:spMkLst>
        </pc:spChg>
        <pc:spChg chg="add mod">
          <ac:chgData name="cesar marchan" userId="aa7e5141033b8211" providerId="LiveId" clId="{23EA9345-2D4F-4804-B34F-E61ED69FCB6C}" dt="2025-02-02T18:49:33.673" v="1380" actId="1076"/>
          <ac:spMkLst>
            <pc:docMk/>
            <pc:sldMk cId="3125977413" sldId="258"/>
            <ac:spMk id="9" creationId="{9F0C10F4-32DC-BAD2-F74D-B4B55C377BFB}"/>
          </ac:spMkLst>
        </pc:spChg>
        <pc:spChg chg="add del mod">
          <ac:chgData name="cesar marchan" userId="aa7e5141033b8211" providerId="LiveId" clId="{23EA9345-2D4F-4804-B34F-E61ED69FCB6C}" dt="2025-02-02T18:38:16.403" v="1129"/>
          <ac:spMkLst>
            <pc:docMk/>
            <pc:sldMk cId="3125977413" sldId="258"/>
            <ac:spMk id="13" creationId="{938AD17A-A299-34EA-AE74-9442F4D21AF8}"/>
          </ac:spMkLst>
        </pc:spChg>
        <pc:spChg chg="add mod">
          <ac:chgData name="cesar marchan" userId="aa7e5141033b8211" providerId="LiveId" clId="{23EA9345-2D4F-4804-B34F-E61ED69FCB6C}" dt="2025-02-02T18:49:17.798" v="1377" actId="1076"/>
          <ac:spMkLst>
            <pc:docMk/>
            <pc:sldMk cId="3125977413" sldId="258"/>
            <ac:spMk id="14" creationId="{8707A42C-EB7E-605F-11EC-59D83110EEFC}"/>
          </ac:spMkLst>
        </pc:spChg>
        <pc:spChg chg="add mod">
          <ac:chgData name="cesar marchan" userId="aa7e5141033b8211" providerId="LiveId" clId="{23EA9345-2D4F-4804-B34F-E61ED69FCB6C}" dt="2025-02-02T18:49:07.919" v="1375" actId="1076"/>
          <ac:spMkLst>
            <pc:docMk/>
            <pc:sldMk cId="3125977413" sldId="258"/>
            <ac:spMk id="17" creationId="{B9066EF7-AF7F-A17E-9E04-CA8FCDCBC74C}"/>
          </ac:spMkLst>
        </pc:spChg>
        <pc:spChg chg="add mod">
          <ac:chgData name="cesar marchan" userId="aa7e5141033b8211" providerId="LiveId" clId="{23EA9345-2D4F-4804-B34F-E61ED69FCB6C}" dt="2025-02-02T18:55:10.603" v="1450" actId="1076"/>
          <ac:spMkLst>
            <pc:docMk/>
            <pc:sldMk cId="3125977413" sldId="258"/>
            <ac:spMk id="22" creationId="{EB872257-9588-D4DE-F817-3C658AD2648E}"/>
          </ac:spMkLst>
        </pc:spChg>
        <pc:spChg chg="add mod">
          <ac:chgData name="cesar marchan" userId="aa7e5141033b8211" providerId="LiveId" clId="{23EA9345-2D4F-4804-B34F-E61ED69FCB6C}" dt="2025-02-02T18:55:02.410" v="1448" actId="1076"/>
          <ac:spMkLst>
            <pc:docMk/>
            <pc:sldMk cId="3125977413" sldId="258"/>
            <ac:spMk id="25" creationId="{265A79EB-2BBF-6F41-0240-CF9092776958}"/>
          </ac:spMkLst>
        </pc:spChg>
        <pc:picChg chg="add mod modCrop">
          <ac:chgData name="cesar marchan" userId="aa7e5141033b8211" providerId="LiveId" clId="{23EA9345-2D4F-4804-B34F-E61ED69FCB6C}" dt="2025-02-02T18:49:39.555" v="1381" actId="1076"/>
          <ac:picMkLst>
            <pc:docMk/>
            <pc:sldMk cId="3125977413" sldId="258"/>
            <ac:picMk id="8" creationId="{3946A92C-A08E-4A4D-B0F7-70BBF72B3688}"/>
          </ac:picMkLst>
        </pc:picChg>
        <pc:picChg chg="add del mod">
          <ac:chgData name="cesar marchan" userId="aa7e5141033b8211" providerId="LiveId" clId="{23EA9345-2D4F-4804-B34F-E61ED69FCB6C}" dt="2025-02-02T18:35:09.909" v="987" actId="478"/>
          <ac:picMkLst>
            <pc:docMk/>
            <pc:sldMk cId="3125977413" sldId="258"/>
            <ac:picMk id="10" creationId="{CA9D1B6A-F185-9C25-2F08-FACC31A2DB55}"/>
          </ac:picMkLst>
        </pc:picChg>
        <pc:picChg chg="add mod modCrop">
          <ac:chgData name="cesar marchan" userId="aa7e5141033b8211" providerId="LiveId" clId="{23EA9345-2D4F-4804-B34F-E61ED69FCB6C}" dt="2025-02-02T18:49:25.213" v="1378" actId="1076"/>
          <ac:picMkLst>
            <pc:docMk/>
            <pc:sldMk cId="3125977413" sldId="258"/>
            <ac:picMk id="12" creationId="{20BB47CF-ECF7-F4C9-FDCD-0CFF9028EC38}"/>
          </ac:picMkLst>
        </pc:picChg>
        <pc:picChg chg="add mod">
          <ac:chgData name="cesar marchan" userId="aa7e5141033b8211" providerId="LiveId" clId="{23EA9345-2D4F-4804-B34F-E61ED69FCB6C}" dt="2025-02-02T18:49:13.335" v="1376" actId="1076"/>
          <ac:picMkLst>
            <pc:docMk/>
            <pc:sldMk cId="3125977413" sldId="258"/>
            <ac:picMk id="16" creationId="{284F997C-0D81-A606-31CD-4D3CCAF71A32}"/>
          </ac:picMkLst>
        </pc:picChg>
        <pc:picChg chg="add mod">
          <ac:chgData name="cesar marchan" userId="aa7e5141033b8211" providerId="LiveId" clId="{23EA9345-2D4F-4804-B34F-E61ED69FCB6C}" dt="2025-02-02T18:48:55.841" v="1373" actId="1076"/>
          <ac:picMkLst>
            <pc:docMk/>
            <pc:sldMk cId="3125977413" sldId="258"/>
            <ac:picMk id="19" creationId="{A9A1C466-6B44-98B9-3ED3-7B5925DF2004}"/>
          </ac:picMkLst>
        </pc:picChg>
        <pc:picChg chg="add mod">
          <ac:chgData name="cesar marchan" userId="aa7e5141033b8211" providerId="LiveId" clId="{23EA9345-2D4F-4804-B34F-E61ED69FCB6C}" dt="2025-02-02T18:48:51.771" v="1372" actId="1076"/>
          <ac:picMkLst>
            <pc:docMk/>
            <pc:sldMk cId="3125977413" sldId="258"/>
            <ac:picMk id="21" creationId="{31554937-C04D-F8FC-D7A8-044F3A6336B4}"/>
          </ac:picMkLst>
        </pc:picChg>
        <pc:picChg chg="add mod modCrop">
          <ac:chgData name="cesar marchan" userId="aa7e5141033b8211" providerId="LiveId" clId="{23EA9345-2D4F-4804-B34F-E61ED69FCB6C}" dt="2025-02-02T18:55:18.055" v="1451" actId="1076"/>
          <ac:picMkLst>
            <pc:docMk/>
            <pc:sldMk cId="3125977413" sldId="258"/>
            <ac:picMk id="24" creationId="{76CD5BCB-845C-0F93-65F9-6095E8C986F3}"/>
          </ac:picMkLst>
        </pc:picChg>
        <pc:picChg chg="add mod">
          <ac:chgData name="cesar marchan" userId="aa7e5141033b8211" providerId="LiveId" clId="{23EA9345-2D4F-4804-B34F-E61ED69FCB6C}" dt="2025-02-02T18:55:30.585" v="1454" actId="1076"/>
          <ac:picMkLst>
            <pc:docMk/>
            <pc:sldMk cId="3125977413" sldId="258"/>
            <ac:picMk id="27" creationId="{C515F4E2-1713-C8A8-19AA-F4EC3B085C5A}"/>
          </ac:picMkLst>
        </pc:picChg>
        <pc:picChg chg="add mod modCrop">
          <ac:chgData name="cesar marchan" userId="aa7e5141033b8211" providerId="LiveId" clId="{23EA9345-2D4F-4804-B34F-E61ED69FCB6C}" dt="2025-02-02T18:55:26.540" v="1453" actId="1076"/>
          <ac:picMkLst>
            <pc:docMk/>
            <pc:sldMk cId="3125977413" sldId="258"/>
            <ac:picMk id="29" creationId="{F92620E9-DB79-67A5-0AD5-0EE1C12496EB}"/>
          </ac:picMkLst>
        </pc:picChg>
      </pc:sldChg>
      <pc:sldChg chg="addSp delSp modSp add mod">
        <pc:chgData name="cesar marchan" userId="aa7e5141033b8211" providerId="LiveId" clId="{23EA9345-2D4F-4804-B34F-E61ED69FCB6C}" dt="2025-02-03T20:22:18.932" v="2923" actId="1076"/>
        <pc:sldMkLst>
          <pc:docMk/>
          <pc:sldMk cId="3717772034" sldId="259"/>
        </pc:sldMkLst>
        <pc:spChg chg="add mod">
          <ac:chgData name="cesar marchan" userId="aa7e5141033b8211" providerId="LiveId" clId="{23EA9345-2D4F-4804-B34F-E61ED69FCB6C}" dt="2025-02-02T19:01:13.135" v="1539" actId="1076"/>
          <ac:spMkLst>
            <pc:docMk/>
            <pc:sldMk cId="3717772034" sldId="259"/>
            <ac:spMk id="2" creationId="{655916F5-FBE6-8944-9777-42E7D891722B}"/>
          </ac:spMkLst>
        </pc:spChg>
        <pc:spChg chg="del">
          <ac:chgData name="cesar marchan" userId="aa7e5141033b8211" providerId="LiveId" clId="{23EA9345-2D4F-4804-B34F-E61ED69FCB6C}" dt="2025-02-02T18:56:01.325" v="1457" actId="478"/>
          <ac:spMkLst>
            <pc:docMk/>
            <pc:sldMk cId="3717772034" sldId="259"/>
            <ac:spMk id="4" creationId="{4AD57FC6-A54A-E129-6C54-1B21D58DABDA}"/>
          </ac:spMkLst>
        </pc:spChg>
        <pc:spChg chg="del">
          <ac:chgData name="cesar marchan" userId="aa7e5141033b8211" providerId="LiveId" clId="{23EA9345-2D4F-4804-B34F-E61ED69FCB6C}" dt="2025-02-02T18:55:56.488" v="1456" actId="478"/>
          <ac:spMkLst>
            <pc:docMk/>
            <pc:sldMk cId="3717772034" sldId="259"/>
            <ac:spMk id="5" creationId="{4822DFCF-7B9E-81C0-B060-268F712DCCF7}"/>
          </ac:spMkLst>
        </pc:spChg>
        <pc:spChg chg="add mod">
          <ac:chgData name="cesar marchan" userId="aa7e5141033b8211" providerId="LiveId" clId="{23EA9345-2D4F-4804-B34F-E61ED69FCB6C}" dt="2025-02-03T20:21:38.040" v="2911" actId="1076"/>
          <ac:spMkLst>
            <pc:docMk/>
            <pc:sldMk cId="3717772034" sldId="259"/>
            <ac:spMk id="5" creationId="{DD41781D-C79F-835F-7E21-72C5E0AECD89}"/>
          </ac:spMkLst>
        </pc:spChg>
        <pc:spChg chg="del mod">
          <ac:chgData name="cesar marchan" userId="aa7e5141033b8211" providerId="LiveId" clId="{23EA9345-2D4F-4804-B34F-E61ED69FCB6C}" dt="2025-02-02T18:56:32.698" v="1468" actId="478"/>
          <ac:spMkLst>
            <pc:docMk/>
            <pc:sldMk cId="3717772034" sldId="259"/>
            <ac:spMk id="6" creationId="{1AD3B4AA-5041-AD80-A586-F63FB98D830E}"/>
          </ac:spMkLst>
        </pc:spChg>
        <pc:spChg chg="del">
          <ac:chgData name="cesar marchan" userId="aa7e5141033b8211" providerId="LiveId" clId="{23EA9345-2D4F-4804-B34F-E61ED69FCB6C}" dt="2025-02-02T18:57:30.232" v="1502" actId="478"/>
          <ac:spMkLst>
            <pc:docMk/>
            <pc:sldMk cId="3717772034" sldId="259"/>
            <ac:spMk id="9" creationId="{9F0C10F4-32DC-BAD2-F74D-B4B55C377BFB}"/>
          </ac:spMkLst>
        </pc:spChg>
        <pc:spChg chg="add mod">
          <ac:chgData name="cesar marchan" userId="aa7e5141033b8211" providerId="LiveId" clId="{23EA9345-2D4F-4804-B34F-E61ED69FCB6C}" dt="2025-02-02T19:03:03.006" v="1576" actId="1076"/>
          <ac:spMkLst>
            <pc:docMk/>
            <pc:sldMk cId="3717772034" sldId="259"/>
            <ac:spMk id="13" creationId="{A13F264F-062B-459E-0615-765D7E4EEDF8}"/>
          </ac:spMkLst>
        </pc:spChg>
        <pc:spChg chg="del">
          <ac:chgData name="cesar marchan" userId="aa7e5141033b8211" providerId="LiveId" clId="{23EA9345-2D4F-4804-B34F-E61ED69FCB6C}" dt="2025-02-02T18:59:24.635" v="1519" actId="478"/>
          <ac:spMkLst>
            <pc:docMk/>
            <pc:sldMk cId="3717772034" sldId="259"/>
            <ac:spMk id="14" creationId="{8707A42C-EB7E-605F-11EC-59D83110EEFC}"/>
          </ac:spMkLst>
        </pc:spChg>
        <pc:spChg chg="del">
          <ac:chgData name="cesar marchan" userId="aa7e5141033b8211" providerId="LiveId" clId="{23EA9345-2D4F-4804-B34F-E61ED69FCB6C}" dt="2025-02-02T18:59:30.152" v="1521" actId="478"/>
          <ac:spMkLst>
            <pc:docMk/>
            <pc:sldMk cId="3717772034" sldId="259"/>
            <ac:spMk id="17" creationId="{B9066EF7-AF7F-A17E-9E04-CA8FCDCBC74C}"/>
          </ac:spMkLst>
        </pc:spChg>
        <pc:spChg chg="mod">
          <ac:chgData name="cesar marchan" userId="aa7e5141033b8211" providerId="LiveId" clId="{23EA9345-2D4F-4804-B34F-E61ED69FCB6C}" dt="2025-02-03T20:19:52.622" v="2824" actId="1076"/>
          <ac:spMkLst>
            <pc:docMk/>
            <pc:sldMk cId="3717772034" sldId="259"/>
            <ac:spMk id="22" creationId="{EB872257-9588-D4DE-F817-3C658AD2648E}"/>
          </ac:spMkLst>
        </pc:spChg>
        <pc:spChg chg="del">
          <ac:chgData name="cesar marchan" userId="aa7e5141033b8211" providerId="LiveId" clId="{23EA9345-2D4F-4804-B34F-E61ED69FCB6C}" dt="2025-02-02T18:59:27.820" v="1520" actId="478"/>
          <ac:spMkLst>
            <pc:docMk/>
            <pc:sldMk cId="3717772034" sldId="259"/>
            <ac:spMk id="25" creationId="{265A79EB-2BBF-6F41-0240-CF9092776958}"/>
          </ac:spMkLst>
        </pc:spChg>
        <pc:spChg chg="add mod">
          <ac:chgData name="cesar marchan" userId="aa7e5141033b8211" providerId="LiveId" clId="{23EA9345-2D4F-4804-B34F-E61ED69FCB6C}" dt="2025-02-02T19:06:43.790" v="1678" actId="20577"/>
          <ac:spMkLst>
            <pc:docMk/>
            <pc:sldMk cId="3717772034" sldId="259"/>
            <ac:spMk id="30" creationId="{175A8663-D175-04A8-A9CD-3D8DD3B52AF2}"/>
          </ac:spMkLst>
        </pc:spChg>
        <pc:spChg chg="add mod">
          <ac:chgData name="cesar marchan" userId="aa7e5141033b8211" providerId="LiveId" clId="{23EA9345-2D4F-4804-B34F-E61ED69FCB6C}" dt="2025-02-03T20:22:11.673" v="2921" actId="1076"/>
          <ac:spMkLst>
            <pc:docMk/>
            <pc:sldMk cId="3717772034" sldId="259"/>
            <ac:spMk id="37" creationId="{5291EC1F-25A6-4502-2C00-F30C87352611}"/>
          </ac:spMkLst>
        </pc:spChg>
        <pc:picChg chg="add mod modCrop">
          <ac:chgData name="cesar marchan" userId="aa7e5141033b8211" providerId="LiveId" clId="{23EA9345-2D4F-4804-B34F-E61ED69FCB6C}" dt="2025-02-03T20:22:17.004" v="2922" actId="1076"/>
          <ac:picMkLst>
            <pc:docMk/>
            <pc:sldMk cId="3717772034" sldId="259"/>
            <ac:picMk id="4" creationId="{E4C83D8D-AFF7-1A76-9E52-0785C79862C6}"/>
          </ac:picMkLst>
        </pc:picChg>
        <pc:picChg chg="add mod">
          <ac:chgData name="cesar marchan" userId="aa7e5141033b8211" providerId="LiveId" clId="{23EA9345-2D4F-4804-B34F-E61ED69FCB6C}" dt="2025-02-02T19:00:55.536" v="1536" actId="1076"/>
          <ac:picMkLst>
            <pc:docMk/>
            <pc:sldMk cId="3717772034" sldId="259"/>
            <ac:picMk id="7" creationId="{09214CC9-3FA2-D1F6-1964-F21CC7E85A06}"/>
          </ac:picMkLst>
        </pc:picChg>
        <pc:picChg chg="add mod">
          <ac:chgData name="cesar marchan" userId="aa7e5141033b8211" providerId="LiveId" clId="{23EA9345-2D4F-4804-B34F-E61ED69FCB6C}" dt="2025-02-03T20:22:07.055" v="2920" actId="1582"/>
          <ac:picMkLst>
            <pc:docMk/>
            <pc:sldMk cId="3717772034" sldId="259"/>
            <ac:picMk id="8" creationId="{037F365F-94F5-AD6E-4F11-11DFFBED2711}"/>
          </ac:picMkLst>
        </pc:picChg>
        <pc:picChg chg="del">
          <ac:chgData name="cesar marchan" userId="aa7e5141033b8211" providerId="LiveId" clId="{23EA9345-2D4F-4804-B34F-E61ED69FCB6C}" dt="2025-02-02T18:56:07.525" v="1458" actId="478"/>
          <ac:picMkLst>
            <pc:docMk/>
            <pc:sldMk cId="3717772034" sldId="259"/>
            <ac:picMk id="8" creationId="{3946A92C-A08E-4A4D-B0F7-70BBF72B3688}"/>
          </ac:picMkLst>
        </pc:picChg>
        <pc:picChg chg="add mod">
          <ac:chgData name="cesar marchan" userId="aa7e5141033b8211" providerId="LiveId" clId="{23EA9345-2D4F-4804-B34F-E61ED69FCB6C}" dt="2025-02-02T19:01:31.952" v="1544" actId="1076"/>
          <ac:picMkLst>
            <pc:docMk/>
            <pc:sldMk cId="3717772034" sldId="259"/>
            <ac:picMk id="11" creationId="{AA24E6C3-A91B-3B6D-9235-70BCCEF3443A}"/>
          </ac:picMkLst>
        </pc:picChg>
        <pc:picChg chg="del">
          <ac:chgData name="cesar marchan" userId="aa7e5141033b8211" providerId="LiveId" clId="{23EA9345-2D4F-4804-B34F-E61ED69FCB6C}" dt="2025-02-02T18:56:09.130" v="1459" actId="478"/>
          <ac:picMkLst>
            <pc:docMk/>
            <pc:sldMk cId="3717772034" sldId="259"/>
            <ac:picMk id="12" creationId="{20BB47CF-ECF7-F4C9-FDCD-0CFF9028EC38}"/>
          </ac:picMkLst>
        </pc:picChg>
        <pc:picChg chg="del">
          <ac:chgData name="cesar marchan" userId="aa7e5141033b8211" providerId="LiveId" clId="{23EA9345-2D4F-4804-B34F-E61ED69FCB6C}" dt="2025-02-02T18:56:14.566" v="1463" actId="478"/>
          <ac:picMkLst>
            <pc:docMk/>
            <pc:sldMk cId="3717772034" sldId="259"/>
            <ac:picMk id="16" creationId="{284F997C-0D81-A606-31CD-4D3CCAF71A32}"/>
          </ac:picMkLst>
        </pc:picChg>
        <pc:picChg chg="add mod">
          <ac:chgData name="cesar marchan" userId="aa7e5141033b8211" providerId="LiveId" clId="{23EA9345-2D4F-4804-B34F-E61ED69FCB6C}" dt="2025-02-02T19:01:25.152" v="1542" actId="1076"/>
          <ac:picMkLst>
            <pc:docMk/>
            <pc:sldMk cId="3717772034" sldId="259"/>
            <ac:picMk id="18" creationId="{76DF57BB-84AD-0429-3E29-BD5B20E69CF4}"/>
          </ac:picMkLst>
        </pc:picChg>
        <pc:picChg chg="del">
          <ac:chgData name="cesar marchan" userId="aa7e5141033b8211" providerId="LiveId" clId="{23EA9345-2D4F-4804-B34F-E61ED69FCB6C}" dt="2025-02-02T18:56:16.275" v="1464" actId="478"/>
          <ac:picMkLst>
            <pc:docMk/>
            <pc:sldMk cId="3717772034" sldId="259"/>
            <ac:picMk id="19" creationId="{A9A1C466-6B44-98B9-3ED3-7B5925DF2004}"/>
          </ac:picMkLst>
        </pc:picChg>
        <pc:picChg chg="del">
          <ac:chgData name="cesar marchan" userId="aa7e5141033b8211" providerId="LiveId" clId="{23EA9345-2D4F-4804-B34F-E61ED69FCB6C}" dt="2025-02-02T18:56:17.885" v="1465" actId="478"/>
          <ac:picMkLst>
            <pc:docMk/>
            <pc:sldMk cId="3717772034" sldId="259"/>
            <ac:picMk id="21" creationId="{31554937-C04D-F8FC-D7A8-044F3A6336B4}"/>
          </ac:picMkLst>
        </pc:picChg>
        <pc:picChg chg="add mod">
          <ac:chgData name="cesar marchan" userId="aa7e5141033b8211" providerId="LiveId" clId="{23EA9345-2D4F-4804-B34F-E61ED69FCB6C}" dt="2025-02-02T19:04:32.363" v="1594" actId="1582"/>
          <ac:picMkLst>
            <pc:docMk/>
            <pc:sldMk cId="3717772034" sldId="259"/>
            <ac:picMk id="23" creationId="{C73BF269-D109-BCF0-66B7-4F1E7F1158AE}"/>
          </ac:picMkLst>
        </pc:picChg>
        <pc:picChg chg="del">
          <ac:chgData name="cesar marchan" userId="aa7e5141033b8211" providerId="LiveId" clId="{23EA9345-2D4F-4804-B34F-E61ED69FCB6C}" dt="2025-02-02T18:56:10.631" v="1460" actId="478"/>
          <ac:picMkLst>
            <pc:docMk/>
            <pc:sldMk cId="3717772034" sldId="259"/>
            <ac:picMk id="24" creationId="{76CD5BCB-845C-0F93-65F9-6095E8C986F3}"/>
          </ac:picMkLst>
        </pc:picChg>
        <pc:picChg chg="del">
          <ac:chgData name="cesar marchan" userId="aa7e5141033b8211" providerId="LiveId" clId="{23EA9345-2D4F-4804-B34F-E61ED69FCB6C}" dt="2025-02-02T18:56:13.102" v="1462" actId="478"/>
          <ac:picMkLst>
            <pc:docMk/>
            <pc:sldMk cId="3717772034" sldId="259"/>
            <ac:picMk id="27" creationId="{C515F4E2-1713-C8A8-19AA-F4EC3B085C5A}"/>
          </ac:picMkLst>
        </pc:picChg>
        <pc:picChg chg="add mod">
          <ac:chgData name="cesar marchan" userId="aa7e5141033b8211" providerId="LiveId" clId="{23EA9345-2D4F-4804-B34F-E61ED69FCB6C}" dt="2025-02-02T19:04:26.378" v="1592" actId="1582"/>
          <ac:picMkLst>
            <pc:docMk/>
            <pc:sldMk cId="3717772034" sldId="259"/>
            <ac:picMk id="28" creationId="{07E9E2B0-627E-9885-603E-ECC96FC0A22F}"/>
          </ac:picMkLst>
        </pc:picChg>
        <pc:picChg chg="del">
          <ac:chgData name="cesar marchan" userId="aa7e5141033b8211" providerId="LiveId" clId="{23EA9345-2D4F-4804-B34F-E61ED69FCB6C}" dt="2025-02-02T18:56:11.904" v="1461" actId="478"/>
          <ac:picMkLst>
            <pc:docMk/>
            <pc:sldMk cId="3717772034" sldId="259"/>
            <ac:picMk id="29" creationId="{F92620E9-DB79-67A5-0AD5-0EE1C12496EB}"/>
          </ac:picMkLst>
        </pc:picChg>
        <pc:picChg chg="add mod">
          <ac:chgData name="cesar marchan" userId="aa7e5141033b8211" providerId="LiveId" clId="{23EA9345-2D4F-4804-B34F-E61ED69FCB6C}" dt="2025-02-02T19:04:45.848" v="1598" actId="1582"/>
          <ac:picMkLst>
            <pc:docMk/>
            <pc:sldMk cId="3717772034" sldId="259"/>
            <ac:picMk id="32" creationId="{9CC08583-D9D2-AFDE-F1D4-87B5F4611105}"/>
          </ac:picMkLst>
        </pc:picChg>
        <pc:picChg chg="add mod">
          <ac:chgData name="cesar marchan" userId="aa7e5141033b8211" providerId="LiveId" clId="{23EA9345-2D4F-4804-B34F-E61ED69FCB6C}" dt="2025-02-02T19:04:39.353" v="1596" actId="1582"/>
          <ac:picMkLst>
            <pc:docMk/>
            <pc:sldMk cId="3717772034" sldId="259"/>
            <ac:picMk id="34" creationId="{3018E82D-6038-AF5C-36BE-D9219FD32D7C}"/>
          </ac:picMkLst>
        </pc:picChg>
        <pc:picChg chg="add mod">
          <ac:chgData name="cesar marchan" userId="aa7e5141033b8211" providerId="LiveId" clId="{23EA9345-2D4F-4804-B34F-E61ED69FCB6C}" dt="2025-02-03T20:19:54.624" v="2825" actId="1076"/>
          <ac:picMkLst>
            <pc:docMk/>
            <pc:sldMk cId="3717772034" sldId="259"/>
            <ac:picMk id="36" creationId="{02BAFC78-5828-9A23-159A-02B019F04D3B}"/>
          </ac:picMkLst>
        </pc:picChg>
        <pc:picChg chg="add mod">
          <ac:chgData name="cesar marchan" userId="aa7e5141033b8211" providerId="LiveId" clId="{23EA9345-2D4F-4804-B34F-E61ED69FCB6C}" dt="2025-02-03T20:22:18.932" v="2923" actId="1076"/>
          <ac:picMkLst>
            <pc:docMk/>
            <pc:sldMk cId="3717772034" sldId="259"/>
            <ac:picMk id="39" creationId="{26008A8D-F72D-E6FB-F0B6-7A8E917C3F42}"/>
          </ac:picMkLst>
        </pc:picChg>
      </pc:sldChg>
      <pc:sldChg chg="addSp delSp modSp new mod">
        <pc:chgData name="cesar marchan" userId="aa7e5141033b8211" providerId="LiveId" clId="{23EA9345-2D4F-4804-B34F-E61ED69FCB6C}" dt="2025-02-02T19:41:07.922" v="2798" actId="20577"/>
        <pc:sldMkLst>
          <pc:docMk/>
          <pc:sldMk cId="1347286076" sldId="260"/>
        </pc:sldMkLst>
        <pc:spChg chg="del">
          <ac:chgData name="cesar marchan" userId="aa7e5141033b8211" providerId="LiveId" clId="{23EA9345-2D4F-4804-B34F-E61ED69FCB6C}" dt="2025-02-02T19:10:26.350" v="1788" actId="478"/>
          <ac:spMkLst>
            <pc:docMk/>
            <pc:sldMk cId="1347286076" sldId="260"/>
            <ac:spMk id="2" creationId="{17947A89-2ED3-3822-87CF-E61BC7500C81}"/>
          </ac:spMkLst>
        </pc:spChg>
        <pc:spChg chg="del">
          <ac:chgData name="cesar marchan" userId="aa7e5141033b8211" providerId="LiveId" clId="{23EA9345-2D4F-4804-B34F-E61ED69FCB6C}" dt="2025-02-02T19:10:23.974" v="1787" actId="478"/>
          <ac:spMkLst>
            <pc:docMk/>
            <pc:sldMk cId="1347286076" sldId="260"/>
            <ac:spMk id="3" creationId="{B622C1DF-A7A8-21D8-C159-5BD165D513D9}"/>
          </ac:spMkLst>
        </pc:spChg>
        <pc:spChg chg="add mod">
          <ac:chgData name="cesar marchan" userId="aa7e5141033b8211" providerId="LiveId" clId="{23EA9345-2D4F-4804-B34F-E61ED69FCB6C}" dt="2025-02-02T19:16:57.749" v="1935" actId="20577"/>
          <ac:spMkLst>
            <pc:docMk/>
            <pc:sldMk cId="1347286076" sldId="260"/>
            <ac:spMk id="5" creationId="{040BD275-AFEE-5958-D638-A0FEC55F546F}"/>
          </ac:spMkLst>
        </pc:spChg>
        <pc:graphicFrameChg chg="add mod modGraphic">
          <ac:chgData name="cesar marchan" userId="aa7e5141033b8211" providerId="LiveId" clId="{23EA9345-2D4F-4804-B34F-E61ED69FCB6C}" dt="2025-02-02T19:41:07.922" v="2798" actId="20577"/>
          <ac:graphicFrameMkLst>
            <pc:docMk/>
            <pc:sldMk cId="1347286076" sldId="260"/>
            <ac:graphicFrameMk id="4" creationId="{100FC72E-72A5-53C9-6B48-183B9180B582}"/>
          </ac:graphicFrameMkLst>
        </pc:graphicFrameChg>
      </pc:sldChg>
      <pc:sldChg chg="addSp delSp modSp new mod">
        <pc:chgData name="cesar marchan" userId="aa7e5141033b8211" providerId="LiveId" clId="{23EA9345-2D4F-4804-B34F-E61ED69FCB6C}" dt="2025-02-03T20:22:49.461" v="2927" actId="20577"/>
        <pc:sldMkLst>
          <pc:docMk/>
          <pc:sldMk cId="2718502267" sldId="261"/>
        </pc:sldMkLst>
        <pc:spChg chg="del">
          <ac:chgData name="cesar marchan" userId="aa7e5141033b8211" providerId="LiveId" clId="{23EA9345-2D4F-4804-B34F-E61ED69FCB6C}" dt="2025-02-02T19:31:44.905" v="2546" actId="478"/>
          <ac:spMkLst>
            <pc:docMk/>
            <pc:sldMk cId="2718502267" sldId="261"/>
            <ac:spMk id="2" creationId="{969F831C-06F8-99CA-EE7A-F39B66505592}"/>
          </ac:spMkLst>
        </pc:spChg>
        <pc:spChg chg="del">
          <ac:chgData name="cesar marchan" userId="aa7e5141033b8211" providerId="LiveId" clId="{23EA9345-2D4F-4804-B34F-E61ED69FCB6C}" dt="2025-02-02T19:31:46.265" v="2547" actId="478"/>
          <ac:spMkLst>
            <pc:docMk/>
            <pc:sldMk cId="2718502267" sldId="261"/>
            <ac:spMk id="3" creationId="{1B820A6C-0750-B40D-0E90-C3421A14D52A}"/>
          </ac:spMkLst>
        </pc:spChg>
        <pc:spChg chg="add mod">
          <ac:chgData name="cesar marchan" userId="aa7e5141033b8211" providerId="LiveId" clId="{23EA9345-2D4F-4804-B34F-E61ED69FCB6C}" dt="2025-02-02T19:32:09.144" v="2610" actId="1076"/>
          <ac:spMkLst>
            <pc:docMk/>
            <pc:sldMk cId="2718502267" sldId="261"/>
            <ac:spMk id="4" creationId="{73C8D031-27A3-616C-5B59-9D615D6D1398}"/>
          </ac:spMkLst>
        </pc:spChg>
        <pc:spChg chg="add mod">
          <ac:chgData name="cesar marchan" userId="aa7e5141033b8211" providerId="LiveId" clId="{23EA9345-2D4F-4804-B34F-E61ED69FCB6C}" dt="2025-02-03T20:22:49.461" v="2927" actId="20577"/>
          <ac:spMkLst>
            <pc:docMk/>
            <pc:sldMk cId="2718502267" sldId="261"/>
            <ac:spMk id="6" creationId="{7C82C5A8-A6CD-95BA-82DE-B468F4FCF81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562164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942802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23288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403643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27943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060692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086023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967656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549506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228370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64475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288045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801484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712327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91805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94595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066852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2/3/2025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77982429"/>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png"/><Relationship Id="rId7" Type="http://schemas.openxmlformats.org/officeDocument/2006/relationships/image" Target="../media/image11.jpg"/><Relationship Id="rId2" Type="http://schemas.openxmlformats.org/officeDocument/2006/relationships/image" Target="../media/image7.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5430F55-D28F-4F33-AA84-9585BE70D004}"/>
              </a:ext>
            </a:extLst>
          </p:cNvPr>
          <p:cNvSpPr>
            <a:spLocks noGrp="1"/>
          </p:cNvSpPr>
          <p:nvPr>
            <p:ph type="ctrTitle"/>
          </p:nvPr>
        </p:nvSpPr>
        <p:spPr>
          <a:xfrm>
            <a:off x="0" y="1114225"/>
            <a:ext cx="12192000" cy="1401416"/>
          </a:xfrm>
        </p:spPr>
        <p:txBody>
          <a:bodyPr>
            <a:noAutofit/>
          </a:bodyPr>
          <a:lstStyle/>
          <a:p>
            <a:pPr algn="ctr"/>
            <a:r>
              <a:rPr lang="es-VE" sz="1600" dirty="0">
                <a:latin typeface="Arial Rounded MT Bold" panose="020F0704030504030204" pitchFamily="34" charset="0"/>
              </a:rPr>
              <a:t>Universidad Nacional Experimental de Guayana</a:t>
            </a:r>
            <a:br>
              <a:rPr lang="es-VE" sz="1600" dirty="0">
                <a:latin typeface="Arial Rounded MT Bold" panose="020F0704030504030204" pitchFamily="34" charset="0"/>
              </a:rPr>
            </a:br>
            <a:r>
              <a:rPr lang="es-VE" sz="1600" dirty="0">
                <a:latin typeface="Arial Rounded MT Bold" panose="020F0704030504030204" pitchFamily="34" charset="0"/>
              </a:rPr>
              <a:t>Vicerrectorado Académico</a:t>
            </a:r>
            <a:br>
              <a:rPr lang="es-VE" sz="1600" dirty="0">
                <a:latin typeface="Arial Rounded MT Bold" panose="020F0704030504030204" pitchFamily="34" charset="0"/>
              </a:rPr>
            </a:br>
            <a:r>
              <a:rPr lang="es-VE" sz="1600" dirty="0">
                <a:latin typeface="Arial Rounded MT Bold" panose="020F0704030504030204" pitchFamily="34" charset="0"/>
              </a:rPr>
              <a:t>Proyecto de Carrera: Ingeniería Industrial</a:t>
            </a:r>
            <a:br>
              <a:rPr lang="es-VE" sz="1600" dirty="0">
                <a:latin typeface="Arial Rounded MT Bold" panose="020F0704030504030204" pitchFamily="34" charset="0"/>
              </a:rPr>
            </a:br>
            <a:r>
              <a:rPr lang="es-VE" sz="1600" dirty="0">
                <a:latin typeface="Arial Rounded MT Bold" panose="020F0704030504030204" pitchFamily="34" charset="0"/>
              </a:rPr>
              <a:t>Unidad Curricular: Ingeniería del Ambiente</a:t>
            </a:r>
            <a:br>
              <a:rPr lang="es-VE" sz="1600" dirty="0">
                <a:latin typeface="Arial Rounded MT Bold" panose="020F0704030504030204" pitchFamily="34" charset="0"/>
              </a:rPr>
            </a:br>
            <a:r>
              <a:rPr lang="es-VE" sz="1600" dirty="0">
                <a:latin typeface="Arial Rounded MT Bold" panose="020F0704030504030204" pitchFamily="34" charset="0"/>
              </a:rPr>
              <a:t>Estado Bolívar</a:t>
            </a:r>
          </a:p>
        </p:txBody>
      </p:sp>
      <p:pic>
        <p:nvPicPr>
          <p:cNvPr id="5" name="Picture 2" descr="UNEGInforma">
            <a:extLst>
              <a:ext uri="{FF2B5EF4-FFF2-40B4-BE49-F238E27FC236}">
                <a16:creationId xmlns:a16="http://schemas.microsoft.com/office/drawing/2014/main" id="{3DCAD864-A02D-C176-98DC-99471D30A0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99" t="20571" r="20720" b="19658"/>
          <a:stretch/>
        </p:blipFill>
        <p:spPr bwMode="auto">
          <a:xfrm>
            <a:off x="1738590" y="1265630"/>
            <a:ext cx="926233" cy="964826"/>
          </a:xfrm>
          <a:prstGeom prst="rect">
            <a:avLst/>
          </a:prstGeom>
          <a:noFill/>
          <a:extLst>
            <a:ext uri="{909E8E84-426E-40DD-AFC4-6F175D3DCCD1}">
              <a14:hiddenFill xmlns:a14="http://schemas.microsoft.com/office/drawing/2010/main">
                <a:solidFill>
                  <a:srgbClr val="FFFFFF"/>
                </a:solidFill>
              </a14:hiddenFill>
            </a:ext>
          </a:extLst>
        </p:spPr>
      </p:pic>
      <p:sp>
        <p:nvSpPr>
          <p:cNvPr id="6" name="Text 0">
            <a:extLst>
              <a:ext uri="{FF2B5EF4-FFF2-40B4-BE49-F238E27FC236}">
                <a16:creationId xmlns:a16="http://schemas.microsoft.com/office/drawing/2014/main" id="{FD27D078-4E17-AED5-96A5-6C658BB3F316}"/>
              </a:ext>
            </a:extLst>
          </p:cNvPr>
          <p:cNvSpPr/>
          <p:nvPr/>
        </p:nvSpPr>
        <p:spPr>
          <a:xfrm>
            <a:off x="0" y="3055094"/>
            <a:ext cx="12192000" cy="373906"/>
          </a:xfrm>
          <a:prstGeom prst="rect">
            <a:avLst/>
          </a:prstGeom>
          <a:noFill/>
          <a:ln/>
        </p:spPr>
        <p:txBody>
          <a:bodyPr wrap="square" lIns="0" tIns="0" rIns="0" bIns="0" rtlCol="0" anchor="t"/>
          <a:lstStyle/>
          <a:p>
            <a:pPr marL="0" indent="0" algn="ctr">
              <a:buNone/>
            </a:pPr>
            <a:r>
              <a:rPr lang="en-US" sz="2000" dirty="0">
                <a:solidFill>
                  <a:schemeClr val="accent2"/>
                </a:solidFill>
                <a:latin typeface="Bauhaus 93" panose="04030905020B02020C02" pitchFamily="82" charset="0"/>
              </a:rPr>
              <a:t>CONTROL Y </a:t>
            </a:r>
            <a:r>
              <a:rPr lang="es-ES" sz="2000" dirty="0">
                <a:solidFill>
                  <a:schemeClr val="accent2"/>
                </a:solidFill>
                <a:latin typeface="Bauhaus 93" panose="04030905020B02020C02" pitchFamily="82" charset="0"/>
              </a:rPr>
              <a:t>EVALUACIÓN</a:t>
            </a:r>
            <a:r>
              <a:rPr lang="en-US" sz="2000" dirty="0">
                <a:solidFill>
                  <a:schemeClr val="accent2"/>
                </a:solidFill>
                <a:latin typeface="Bauhaus 93" panose="04030905020B02020C02" pitchFamily="82" charset="0"/>
              </a:rPr>
              <a:t> DE LA </a:t>
            </a:r>
            <a:r>
              <a:rPr lang="es-ES" sz="2000" dirty="0">
                <a:solidFill>
                  <a:schemeClr val="accent2"/>
                </a:solidFill>
                <a:latin typeface="Bauhaus 93" panose="04030905020B02020C02" pitchFamily="82" charset="0"/>
              </a:rPr>
              <a:t>CONTAMINACIÓN</a:t>
            </a:r>
            <a:r>
              <a:rPr lang="en-US" sz="2000" dirty="0">
                <a:solidFill>
                  <a:schemeClr val="accent2"/>
                </a:solidFill>
                <a:latin typeface="Bauhaus 93" panose="04030905020B02020C02" pitchFamily="82" charset="0"/>
              </a:rPr>
              <a:t> DEL </a:t>
            </a:r>
            <a:r>
              <a:rPr lang="es-ES" sz="2000" dirty="0">
                <a:solidFill>
                  <a:schemeClr val="accent2"/>
                </a:solidFill>
                <a:latin typeface="Bauhaus 93" panose="04030905020B02020C02" pitchFamily="82" charset="0"/>
              </a:rPr>
              <a:t>AGUA</a:t>
            </a:r>
          </a:p>
          <a:p>
            <a:pPr marL="0" indent="0" algn="ctr">
              <a:buNone/>
            </a:pPr>
            <a:r>
              <a:rPr lang="es-ES" sz="2000" dirty="0">
                <a:solidFill>
                  <a:schemeClr val="accent2"/>
                </a:solidFill>
                <a:latin typeface="Bauhaus 93" panose="04030905020B02020C02" pitchFamily="82" charset="0"/>
              </a:rPr>
              <a:t>(Experimento)</a:t>
            </a:r>
          </a:p>
        </p:txBody>
      </p:sp>
      <p:sp>
        <p:nvSpPr>
          <p:cNvPr id="8" name="CuadroTexto 7">
            <a:extLst>
              <a:ext uri="{FF2B5EF4-FFF2-40B4-BE49-F238E27FC236}">
                <a16:creationId xmlns:a16="http://schemas.microsoft.com/office/drawing/2014/main" id="{A7466C61-8140-BF01-9D84-15C774E270FA}"/>
              </a:ext>
            </a:extLst>
          </p:cNvPr>
          <p:cNvSpPr txBox="1"/>
          <p:nvPr/>
        </p:nvSpPr>
        <p:spPr>
          <a:xfrm>
            <a:off x="1663338" y="3968453"/>
            <a:ext cx="1985554" cy="307777"/>
          </a:xfrm>
          <a:prstGeom prst="rect">
            <a:avLst/>
          </a:prstGeom>
          <a:noFill/>
        </p:spPr>
        <p:txBody>
          <a:bodyPr wrap="square">
            <a:spAutoFit/>
          </a:bodyPr>
          <a:lstStyle/>
          <a:p>
            <a:pPr algn="ctr"/>
            <a:r>
              <a:rPr lang="es-VE" sz="1400" dirty="0">
                <a:latin typeface="Arial Rounded MT Bold" panose="020F0704030504030204" pitchFamily="34" charset="0"/>
              </a:rPr>
              <a:t>Prof. Arlenis Crespo</a:t>
            </a:r>
          </a:p>
        </p:txBody>
      </p:sp>
      <p:sp>
        <p:nvSpPr>
          <p:cNvPr id="9" name="Título 1">
            <a:extLst>
              <a:ext uri="{FF2B5EF4-FFF2-40B4-BE49-F238E27FC236}">
                <a16:creationId xmlns:a16="http://schemas.microsoft.com/office/drawing/2014/main" id="{9EB4D3A0-A167-21A3-EA3D-7F5A1A70A692}"/>
              </a:ext>
            </a:extLst>
          </p:cNvPr>
          <p:cNvSpPr txBox="1">
            <a:spLocks/>
          </p:cNvSpPr>
          <p:nvPr/>
        </p:nvSpPr>
        <p:spPr>
          <a:xfrm>
            <a:off x="6096000" y="3921700"/>
            <a:ext cx="4227557" cy="1030038"/>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s-VE" sz="1600" dirty="0">
              <a:latin typeface="Arial Rounded MT Bold" panose="020F0704030504030204" pitchFamily="34" charset="0"/>
            </a:endParaRPr>
          </a:p>
          <a:p>
            <a:pPr algn="ctr"/>
            <a:endParaRPr lang="es-VE" sz="1600" dirty="0">
              <a:latin typeface="Arial Rounded MT Bold" panose="020F0704030504030204" pitchFamily="34" charset="0"/>
            </a:endParaRPr>
          </a:p>
          <a:p>
            <a:pPr algn="ctr"/>
            <a:r>
              <a:rPr lang="es-VE" sz="1400" dirty="0">
                <a:latin typeface="Arial Rounded MT Bold" panose="020F0704030504030204" pitchFamily="34" charset="0"/>
              </a:rPr>
              <a:t>Realizado por:</a:t>
            </a:r>
          </a:p>
          <a:p>
            <a:pPr algn="ctr"/>
            <a:r>
              <a:rPr lang="es-VE" sz="1400" dirty="0">
                <a:latin typeface="Arial Rounded MT Bold" panose="020F0704030504030204" pitchFamily="34" charset="0"/>
              </a:rPr>
              <a:t>Yennifer Vallenilla V- 22.812.981</a:t>
            </a:r>
          </a:p>
          <a:p>
            <a:pPr algn="ctr"/>
            <a:endParaRPr lang="es-VE" sz="1400" dirty="0">
              <a:latin typeface="Arial Rounded MT Bold" panose="020F0704030504030204" pitchFamily="34" charset="0"/>
            </a:endParaRPr>
          </a:p>
          <a:p>
            <a:pPr algn="ctr"/>
            <a:r>
              <a:rPr lang="es-VE" sz="1400" dirty="0">
                <a:latin typeface="Arial Rounded MT Bold" panose="020F0704030504030204" pitchFamily="34" charset="0"/>
              </a:rPr>
              <a:t>Sección 1</a:t>
            </a:r>
          </a:p>
        </p:txBody>
      </p:sp>
      <p:sp>
        <p:nvSpPr>
          <p:cNvPr id="10" name="CuadroTexto 9">
            <a:extLst>
              <a:ext uri="{FF2B5EF4-FFF2-40B4-BE49-F238E27FC236}">
                <a16:creationId xmlns:a16="http://schemas.microsoft.com/office/drawing/2014/main" id="{27CFA313-62E9-FFAA-0D62-AE201DBC0423}"/>
              </a:ext>
            </a:extLst>
          </p:cNvPr>
          <p:cNvSpPr txBox="1"/>
          <p:nvPr/>
        </p:nvSpPr>
        <p:spPr>
          <a:xfrm>
            <a:off x="0" y="5917566"/>
            <a:ext cx="12192000" cy="307777"/>
          </a:xfrm>
          <a:prstGeom prst="rect">
            <a:avLst/>
          </a:prstGeom>
          <a:noFill/>
        </p:spPr>
        <p:txBody>
          <a:bodyPr wrap="square">
            <a:spAutoFit/>
          </a:bodyPr>
          <a:lstStyle/>
          <a:p>
            <a:pPr algn="ctr"/>
            <a:r>
              <a:rPr lang="es-VE" sz="1400" dirty="0">
                <a:latin typeface="Arial Rounded MT Bold" panose="020F0704030504030204" pitchFamily="34" charset="0"/>
              </a:rPr>
              <a:t>Puerto Ordaz, 03 de Febrero de 2025</a:t>
            </a:r>
          </a:p>
        </p:txBody>
      </p:sp>
    </p:spTree>
    <p:extLst>
      <p:ext uri="{BB962C8B-B14F-4D97-AF65-F5344CB8AC3E}">
        <p14:creationId xmlns:p14="http://schemas.microsoft.com/office/powerpoint/2010/main" val="25105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2070B8B-858B-1A6A-D8FB-68B94D477AC0}"/>
              </a:ext>
            </a:extLst>
          </p:cNvPr>
          <p:cNvSpPr txBox="1"/>
          <p:nvPr/>
        </p:nvSpPr>
        <p:spPr>
          <a:xfrm>
            <a:off x="783772" y="2042251"/>
            <a:ext cx="4493623" cy="369332"/>
          </a:xfrm>
          <a:prstGeom prst="rect">
            <a:avLst/>
          </a:prstGeom>
          <a:noFill/>
        </p:spPr>
        <p:txBody>
          <a:bodyPr wrap="square">
            <a:spAutoFit/>
          </a:bodyPr>
          <a:lstStyle/>
          <a:p>
            <a:pPr algn="ctr"/>
            <a:r>
              <a:rPr lang="es-VE" b="1" dirty="0">
                <a:latin typeface="Arial Rounded MT Bold" panose="020F0704030504030204" pitchFamily="34" charset="0"/>
              </a:rPr>
              <a:t>Ubicación Geográfica</a:t>
            </a:r>
          </a:p>
        </p:txBody>
      </p:sp>
      <p:sp>
        <p:nvSpPr>
          <p:cNvPr id="5" name="CuadroTexto 4">
            <a:extLst>
              <a:ext uri="{FF2B5EF4-FFF2-40B4-BE49-F238E27FC236}">
                <a16:creationId xmlns:a16="http://schemas.microsoft.com/office/drawing/2014/main" id="{94A9D801-AE23-0C3C-65C7-2AE2FE87753D}"/>
              </a:ext>
            </a:extLst>
          </p:cNvPr>
          <p:cNvSpPr txBox="1"/>
          <p:nvPr/>
        </p:nvSpPr>
        <p:spPr>
          <a:xfrm>
            <a:off x="783772" y="2791129"/>
            <a:ext cx="4162696" cy="1384995"/>
          </a:xfrm>
          <a:prstGeom prst="rect">
            <a:avLst/>
          </a:prstGeom>
          <a:noFill/>
        </p:spPr>
        <p:txBody>
          <a:bodyPr wrap="square">
            <a:spAutoFit/>
          </a:bodyPr>
          <a:lstStyle/>
          <a:p>
            <a:pPr algn="just"/>
            <a:r>
              <a:rPr lang="es-VE" sz="1400" dirty="0">
                <a:latin typeface="Arial" panose="020B0604020202020204" pitchFamily="34" charset="0"/>
                <a:cs typeface="Arial" panose="020B0604020202020204" pitchFamily="34" charset="0"/>
              </a:rPr>
              <a:t>	La ubicación geográfica donde se efectuó este experimento, es encontrado en el Estado  Bolívar, Municipio Caroní, Parroquia Universidad. La dirección especifica del lugar es Conjunto Residencial La Churuata, Torre 3, Piso 2, Apartamento 25. Puerto Ordaz.</a:t>
            </a:r>
          </a:p>
        </p:txBody>
      </p:sp>
      <p:pic>
        <p:nvPicPr>
          <p:cNvPr id="3" name="Imagen 2">
            <a:extLst>
              <a:ext uri="{FF2B5EF4-FFF2-40B4-BE49-F238E27FC236}">
                <a16:creationId xmlns:a16="http://schemas.microsoft.com/office/drawing/2014/main" id="{0DB0308F-08A3-4498-AB92-2F85F6600E5A}"/>
              </a:ext>
            </a:extLst>
          </p:cNvPr>
          <p:cNvPicPr>
            <a:picLocks noChangeAspect="1"/>
          </p:cNvPicPr>
          <p:nvPr/>
        </p:nvPicPr>
        <p:blipFill>
          <a:blip r:embed="rId2"/>
          <a:stretch>
            <a:fillRect/>
          </a:stretch>
        </p:blipFill>
        <p:spPr>
          <a:xfrm>
            <a:off x="5320171" y="1296945"/>
            <a:ext cx="2865885" cy="41780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1249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AD57FC6-A54A-E129-6C54-1B21D58DABDA}"/>
              </a:ext>
            </a:extLst>
          </p:cNvPr>
          <p:cNvSpPr txBox="1"/>
          <p:nvPr/>
        </p:nvSpPr>
        <p:spPr>
          <a:xfrm>
            <a:off x="0" y="675006"/>
            <a:ext cx="10511246" cy="369332"/>
          </a:xfrm>
          <a:prstGeom prst="rect">
            <a:avLst/>
          </a:prstGeom>
          <a:noFill/>
        </p:spPr>
        <p:txBody>
          <a:bodyPr wrap="square">
            <a:spAutoFit/>
          </a:bodyPr>
          <a:lstStyle/>
          <a:p>
            <a:pPr algn="ctr"/>
            <a:r>
              <a:rPr lang="es-VE" b="1" dirty="0">
                <a:latin typeface="Berlin Sans FB Demi" panose="020E0802020502020306" pitchFamily="34" charset="0"/>
              </a:rPr>
              <a:t>Experimento N° 2: Medición de la calidad del agua.</a:t>
            </a:r>
          </a:p>
        </p:txBody>
      </p:sp>
      <p:sp>
        <p:nvSpPr>
          <p:cNvPr id="5" name="CuadroTexto 4">
            <a:extLst>
              <a:ext uri="{FF2B5EF4-FFF2-40B4-BE49-F238E27FC236}">
                <a16:creationId xmlns:a16="http://schemas.microsoft.com/office/drawing/2014/main" id="{4822DFCF-7B9E-81C0-B060-268F712DCCF7}"/>
              </a:ext>
            </a:extLst>
          </p:cNvPr>
          <p:cNvSpPr txBox="1"/>
          <p:nvPr/>
        </p:nvSpPr>
        <p:spPr>
          <a:xfrm>
            <a:off x="725986" y="2101593"/>
            <a:ext cx="3314543" cy="2923252"/>
          </a:xfrm>
          <a:prstGeom prst="rect">
            <a:avLst/>
          </a:prstGeom>
          <a:noFill/>
        </p:spPr>
        <p:txBody>
          <a:bodyPr wrap="square">
            <a:spAutoFit/>
          </a:bodyPr>
          <a:lstStyle/>
          <a:p>
            <a:pPr algn="just"/>
            <a:r>
              <a:rPr lang="es-VE" sz="1400" dirty="0">
                <a:latin typeface="Arial" panose="020B0604020202020204" pitchFamily="34" charset="0"/>
                <a:cs typeface="Arial" panose="020B0604020202020204" pitchFamily="34" charset="0"/>
              </a:rPr>
              <a:t>	El experimento consistió en la realización de un filtro realizado con una tira de tela blanca a unas medidas de 50 cm de largo por 5 cm de ancho, algodón cortado a 2 cm de ancho por 2 cm de largo por 1 cm de grosor y carbón activado, el cual fue colocado en la salida de agua del grifo del lavaplatos. Seguidamente se observaran los pasos realizados y muestras obtenidas. Cabe destacar que la Torre cuanta antes de llegar el agua a la bomba con un filtraje.   </a:t>
            </a:r>
          </a:p>
        </p:txBody>
      </p:sp>
      <p:sp>
        <p:nvSpPr>
          <p:cNvPr id="9" name="CuadroTexto 8">
            <a:extLst>
              <a:ext uri="{FF2B5EF4-FFF2-40B4-BE49-F238E27FC236}">
                <a16:creationId xmlns:a16="http://schemas.microsoft.com/office/drawing/2014/main" id="{9F0C10F4-32DC-BAD2-F74D-B4B55C377BFB}"/>
              </a:ext>
            </a:extLst>
          </p:cNvPr>
          <p:cNvSpPr txBox="1"/>
          <p:nvPr/>
        </p:nvSpPr>
        <p:spPr>
          <a:xfrm>
            <a:off x="5161867" y="1434466"/>
            <a:ext cx="1868266" cy="276999"/>
          </a:xfrm>
          <a:prstGeom prst="rect">
            <a:avLst/>
          </a:prstGeom>
          <a:noFill/>
        </p:spPr>
        <p:txBody>
          <a:bodyPr wrap="square">
            <a:spAutoFit/>
          </a:bodyPr>
          <a:lstStyle/>
          <a:p>
            <a:pPr algn="just"/>
            <a:r>
              <a:rPr lang="es-VE" sz="1200" b="1" dirty="0">
                <a:latin typeface="Arial" panose="020B0604020202020204" pitchFamily="34" charset="0"/>
                <a:cs typeface="Arial" panose="020B0604020202020204" pitchFamily="34" charset="0"/>
              </a:rPr>
              <a:t>1.Preparación del filtro</a:t>
            </a:r>
          </a:p>
        </p:txBody>
      </p:sp>
      <p:sp>
        <p:nvSpPr>
          <p:cNvPr id="14" name="CuadroTexto 13">
            <a:extLst>
              <a:ext uri="{FF2B5EF4-FFF2-40B4-BE49-F238E27FC236}">
                <a16:creationId xmlns:a16="http://schemas.microsoft.com/office/drawing/2014/main" id="{8707A42C-EB7E-605F-11EC-59D83110EEFC}"/>
              </a:ext>
            </a:extLst>
          </p:cNvPr>
          <p:cNvSpPr txBox="1"/>
          <p:nvPr/>
        </p:nvSpPr>
        <p:spPr>
          <a:xfrm>
            <a:off x="4994313" y="3996792"/>
            <a:ext cx="2083664" cy="461665"/>
          </a:xfrm>
          <a:prstGeom prst="rect">
            <a:avLst/>
          </a:prstGeom>
          <a:noFill/>
        </p:spPr>
        <p:txBody>
          <a:bodyPr wrap="square">
            <a:spAutoFit/>
          </a:bodyPr>
          <a:lstStyle/>
          <a:p>
            <a:pPr algn="ctr"/>
            <a:r>
              <a:rPr lang="es-VE" sz="1200" b="1" dirty="0">
                <a:latin typeface="Arial" panose="020B0604020202020204" pitchFamily="34" charset="0"/>
                <a:cs typeface="Arial" panose="020B0604020202020204" pitchFamily="34" charset="0"/>
              </a:rPr>
              <a:t>2.Tomando la muestra 1 de agua sin filtro 16/01/25</a:t>
            </a:r>
          </a:p>
        </p:txBody>
      </p:sp>
      <p:pic>
        <p:nvPicPr>
          <p:cNvPr id="3" name="Imagen 2">
            <a:extLst>
              <a:ext uri="{FF2B5EF4-FFF2-40B4-BE49-F238E27FC236}">
                <a16:creationId xmlns:a16="http://schemas.microsoft.com/office/drawing/2014/main" id="{3620C91C-51CC-E870-A462-F711F32023E1}"/>
              </a:ext>
            </a:extLst>
          </p:cNvPr>
          <p:cNvPicPr>
            <a:picLocks noChangeAspect="1"/>
          </p:cNvPicPr>
          <p:nvPr/>
        </p:nvPicPr>
        <p:blipFill>
          <a:blip r:embed="rId2"/>
          <a:stretch>
            <a:fillRect/>
          </a:stretch>
        </p:blipFill>
        <p:spPr>
          <a:xfrm>
            <a:off x="5365050" y="1711465"/>
            <a:ext cx="1461900" cy="1949200"/>
          </a:xfrm>
          <a:prstGeom prst="rect">
            <a:avLst/>
          </a:prstGeom>
        </p:spPr>
      </p:pic>
      <p:pic>
        <p:nvPicPr>
          <p:cNvPr id="10" name="Imagen 9">
            <a:extLst>
              <a:ext uri="{FF2B5EF4-FFF2-40B4-BE49-F238E27FC236}">
                <a16:creationId xmlns:a16="http://schemas.microsoft.com/office/drawing/2014/main" id="{93718D3D-3042-693E-0756-D0CCC11A1B1A}"/>
              </a:ext>
            </a:extLst>
          </p:cNvPr>
          <p:cNvPicPr>
            <a:picLocks noChangeAspect="1"/>
          </p:cNvPicPr>
          <p:nvPr/>
        </p:nvPicPr>
        <p:blipFill>
          <a:blip r:embed="rId3"/>
          <a:stretch>
            <a:fillRect/>
          </a:stretch>
        </p:blipFill>
        <p:spPr>
          <a:xfrm>
            <a:off x="4620664" y="4705556"/>
            <a:ext cx="1269917" cy="1693222"/>
          </a:xfrm>
          <a:prstGeom prst="rect">
            <a:avLst/>
          </a:prstGeom>
        </p:spPr>
      </p:pic>
      <p:sp>
        <p:nvSpPr>
          <p:cNvPr id="11" name="CuadroTexto 10">
            <a:extLst>
              <a:ext uri="{FF2B5EF4-FFF2-40B4-BE49-F238E27FC236}">
                <a16:creationId xmlns:a16="http://schemas.microsoft.com/office/drawing/2014/main" id="{C5AF5644-5458-D0AE-E642-EE0DF46380D6}"/>
              </a:ext>
            </a:extLst>
          </p:cNvPr>
          <p:cNvSpPr txBox="1"/>
          <p:nvPr/>
        </p:nvSpPr>
        <p:spPr>
          <a:xfrm>
            <a:off x="7937899" y="2864283"/>
            <a:ext cx="1461900" cy="461665"/>
          </a:xfrm>
          <a:prstGeom prst="rect">
            <a:avLst/>
          </a:prstGeom>
          <a:noFill/>
        </p:spPr>
        <p:txBody>
          <a:bodyPr wrap="square">
            <a:spAutoFit/>
          </a:bodyPr>
          <a:lstStyle/>
          <a:p>
            <a:pPr algn="ctr"/>
            <a:r>
              <a:rPr lang="es-VE" sz="1200" b="1" dirty="0">
                <a:latin typeface="Arial" panose="020B0604020202020204" pitchFamily="34" charset="0"/>
                <a:cs typeface="Arial" panose="020B0604020202020204" pitchFamily="34" charset="0"/>
              </a:rPr>
              <a:t>3.Colocacion del filtro 16/01/25</a:t>
            </a:r>
          </a:p>
        </p:txBody>
      </p:sp>
      <p:pic>
        <p:nvPicPr>
          <p:cNvPr id="15" name="Imagen 14">
            <a:extLst>
              <a:ext uri="{FF2B5EF4-FFF2-40B4-BE49-F238E27FC236}">
                <a16:creationId xmlns:a16="http://schemas.microsoft.com/office/drawing/2014/main" id="{AF8EC5B7-24B6-1BAD-6C0D-1027CE074EEE}"/>
              </a:ext>
            </a:extLst>
          </p:cNvPr>
          <p:cNvPicPr>
            <a:picLocks noChangeAspect="1"/>
          </p:cNvPicPr>
          <p:nvPr/>
        </p:nvPicPr>
        <p:blipFill>
          <a:blip r:embed="rId4"/>
          <a:stretch>
            <a:fillRect/>
          </a:stretch>
        </p:blipFill>
        <p:spPr>
          <a:xfrm>
            <a:off x="8031762" y="3446996"/>
            <a:ext cx="1274173" cy="1698897"/>
          </a:xfrm>
          <a:prstGeom prst="rect">
            <a:avLst/>
          </a:prstGeom>
        </p:spPr>
      </p:pic>
      <p:pic>
        <p:nvPicPr>
          <p:cNvPr id="20" name="Imagen 19">
            <a:extLst>
              <a:ext uri="{FF2B5EF4-FFF2-40B4-BE49-F238E27FC236}">
                <a16:creationId xmlns:a16="http://schemas.microsoft.com/office/drawing/2014/main" id="{BA80C1A2-F6C4-34C0-3640-1663898AF424}"/>
              </a:ext>
            </a:extLst>
          </p:cNvPr>
          <p:cNvPicPr>
            <a:picLocks noChangeAspect="1"/>
          </p:cNvPicPr>
          <p:nvPr/>
        </p:nvPicPr>
        <p:blipFill rotWithShape="1">
          <a:blip r:embed="rId5"/>
          <a:srcRect l="10896" t="37206" r="47629" b="21124"/>
          <a:stretch/>
        </p:blipFill>
        <p:spPr>
          <a:xfrm>
            <a:off x="6096000" y="4705556"/>
            <a:ext cx="1263974" cy="1693222"/>
          </a:xfrm>
          <a:prstGeom prst="rect">
            <a:avLst/>
          </a:prstGeom>
        </p:spPr>
      </p:pic>
    </p:spTree>
    <p:extLst>
      <p:ext uri="{BB962C8B-B14F-4D97-AF65-F5344CB8AC3E}">
        <p14:creationId xmlns:p14="http://schemas.microsoft.com/office/powerpoint/2010/main" val="3125977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55916F5-FBE6-8944-9777-42E7D891722B}"/>
              </a:ext>
            </a:extLst>
          </p:cNvPr>
          <p:cNvSpPr txBox="1"/>
          <p:nvPr/>
        </p:nvSpPr>
        <p:spPr>
          <a:xfrm>
            <a:off x="340090" y="755837"/>
            <a:ext cx="2276148" cy="276999"/>
          </a:xfrm>
          <a:prstGeom prst="rect">
            <a:avLst/>
          </a:prstGeom>
          <a:noFill/>
        </p:spPr>
        <p:txBody>
          <a:bodyPr wrap="square">
            <a:spAutoFit/>
          </a:bodyPr>
          <a:lstStyle/>
          <a:p>
            <a:pPr algn="just"/>
            <a:r>
              <a:rPr lang="es-VE" sz="1200" b="1" dirty="0">
                <a:latin typeface="Arial" panose="020B0604020202020204" pitchFamily="34" charset="0"/>
                <a:cs typeface="Arial" panose="020B0604020202020204" pitchFamily="34" charset="0"/>
              </a:rPr>
              <a:t>4.Filtro colocado (16/01/25)</a:t>
            </a:r>
          </a:p>
        </p:txBody>
      </p:sp>
      <p:sp>
        <p:nvSpPr>
          <p:cNvPr id="13" name="CuadroTexto 12">
            <a:extLst>
              <a:ext uri="{FF2B5EF4-FFF2-40B4-BE49-F238E27FC236}">
                <a16:creationId xmlns:a16="http://schemas.microsoft.com/office/drawing/2014/main" id="{A13F264F-062B-459E-0615-765D7E4EEDF8}"/>
              </a:ext>
            </a:extLst>
          </p:cNvPr>
          <p:cNvSpPr txBox="1"/>
          <p:nvPr/>
        </p:nvSpPr>
        <p:spPr>
          <a:xfrm>
            <a:off x="2616238" y="592582"/>
            <a:ext cx="2276149" cy="461665"/>
          </a:xfrm>
          <a:prstGeom prst="rect">
            <a:avLst/>
          </a:prstGeom>
          <a:noFill/>
        </p:spPr>
        <p:txBody>
          <a:bodyPr wrap="square">
            <a:spAutoFit/>
          </a:bodyPr>
          <a:lstStyle/>
          <a:p>
            <a:pPr algn="ctr"/>
            <a:r>
              <a:rPr lang="es-VE" sz="1200" b="1" dirty="0">
                <a:latin typeface="Arial" panose="020B0604020202020204" pitchFamily="34" charset="0"/>
                <a:cs typeface="Arial" panose="020B0604020202020204" pitchFamily="34" charset="0"/>
              </a:rPr>
              <a:t>5.Toma de la muestra 2. Agua con el filtro (16/01/25)</a:t>
            </a:r>
          </a:p>
        </p:txBody>
      </p:sp>
      <p:sp>
        <p:nvSpPr>
          <p:cNvPr id="5" name="CuadroTexto 4">
            <a:extLst>
              <a:ext uri="{FF2B5EF4-FFF2-40B4-BE49-F238E27FC236}">
                <a16:creationId xmlns:a16="http://schemas.microsoft.com/office/drawing/2014/main" id="{DD41781D-C79F-835F-7E21-72C5E0AECD89}"/>
              </a:ext>
            </a:extLst>
          </p:cNvPr>
          <p:cNvSpPr txBox="1"/>
          <p:nvPr/>
        </p:nvSpPr>
        <p:spPr>
          <a:xfrm>
            <a:off x="7025172" y="3613355"/>
            <a:ext cx="2636359" cy="276999"/>
          </a:xfrm>
          <a:prstGeom prst="rect">
            <a:avLst/>
          </a:prstGeom>
          <a:noFill/>
        </p:spPr>
        <p:txBody>
          <a:bodyPr wrap="square">
            <a:spAutoFit/>
          </a:bodyPr>
          <a:lstStyle/>
          <a:p>
            <a:pPr algn="just"/>
            <a:r>
              <a:rPr lang="es-VE" sz="1200" b="1" dirty="0">
                <a:latin typeface="Arial" panose="020B0604020202020204" pitchFamily="34" charset="0"/>
                <a:cs typeface="Arial" panose="020B0604020202020204" pitchFamily="34" charset="0"/>
              </a:rPr>
              <a:t>10. Todas las muestras de agua</a:t>
            </a:r>
          </a:p>
        </p:txBody>
      </p:sp>
      <p:pic>
        <p:nvPicPr>
          <p:cNvPr id="6" name="Imagen 5">
            <a:extLst>
              <a:ext uri="{FF2B5EF4-FFF2-40B4-BE49-F238E27FC236}">
                <a16:creationId xmlns:a16="http://schemas.microsoft.com/office/drawing/2014/main" id="{E7DC3CAC-1ED1-173B-3311-71CAE1573D6C}"/>
              </a:ext>
            </a:extLst>
          </p:cNvPr>
          <p:cNvPicPr>
            <a:picLocks noChangeAspect="1"/>
          </p:cNvPicPr>
          <p:nvPr/>
        </p:nvPicPr>
        <p:blipFill>
          <a:blip r:embed="rId2"/>
          <a:stretch>
            <a:fillRect/>
          </a:stretch>
        </p:blipFill>
        <p:spPr>
          <a:xfrm>
            <a:off x="704264" y="1149337"/>
            <a:ext cx="1429195" cy="1905593"/>
          </a:xfrm>
          <a:prstGeom prst="rect">
            <a:avLst/>
          </a:prstGeom>
        </p:spPr>
      </p:pic>
      <p:pic>
        <p:nvPicPr>
          <p:cNvPr id="12" name="Imagen 11">
            <a:extLst>
              <a:ext uri="{FF2B5EF4-FFF2-40B4-BE49-F238E27FC236}">
                <a16:creationId xmlns:a16="http://schemas.microsoft.com/office/drawing/2014/main" id="{F2BE9192-AA73-FC48-25DB-FD132600FD41}"/>
              </a:ext>
            </a:extLst>
          </p:cNvPr>
          <p:cNvPicPr>
            <a:picLocks noChangeAspect="1"/>
          </p:cNvPicPr>
          <p:nvPr/>
        </p:nvPicPr>
        <p:blipFill rotWithShape="1">
          <a:blip r:embed="rId3"/>
          <a:srcRect l="9196" t="37714" r="46199" b="12254"/>
          <a:stretch/>
        </p:blipFill>
        <p:spPr>
          <a:xfrm>
            <a:off x="5633185" y="1111850"/>
            <a:ext cx="1279884" cy="1914109"/>
          </a:xfrm>
          <a:prstGeom prst="rect">
            <a:avLst/>
          </a:prstGeom>
        </p:spPr>
      </p:pic>
      <p:sp>
        <p:nvSpPr>
          <p:cNvPr id="14" name="CuadroTexto 13">
            <a:extLst>
              <a:ext uri="{FF2B5EF4-FFF2-40B4-BE49-F238E27FC236}">
                <a16:creationId xmlns:a16="http://schemas.microsoft.com/office/drawing/2014/main" id="{C6D0479F-AF1D-3362-5165-E41B29020DF5}"/>
              </a:ext>
            </a:extLst>
          </p:cNvPr>
          <p:cNvSpPr txBox="1"/>
          <p:nvPr/>
        </p:nvSpPr>
        <p:spPr>
          <a:xfrm>
            <a:off x="4895859" y="592581"/>
            <a:ext cx="2458447" cy="461665"/>
          </a:xfrm>
          <a:prstGeom prst="rect">
            <a:avLst/>
          </a:prstGeom>
          <a:noFill/>
        </p:spPr>
        <p:txBody>
          <a:bodyPr wrap="square">
            <a:spAutoFit/>
          </a:bodyPr>
          <a:lstStyle/>
          <a:p>
            <a:pPr algn="ctr"/>
            <a:r>
              <a:rPr lang="es-VE" sz="1200" b="1" dirty="0">
                <a:latin typeface="Arial" panose="020B0604020202020204" pitchFamily="34" charset="0"/>
                <a:cs typeface="Arial" panose="020B0604020202020204" pitchFamily="34" charset="0"/>
              </a:rPr>
              <a:t>6.Toma de la muestra 3. Agua con el filtro. 2 días. (18/01/25)</a:t>
            </a:r>
          </a:p>
        </p:txBody>
      </p:sp>
      <p:pic>
        <p:nvPicPr>
          <p:cNvPr id="16" name="Imagen 15">
            <a:extLst>
              <a:ext uri="{FF2B5EF4-FFF2-40B4-BE49-F238E27FC236}">
                <a16:creationId xmlns:a16="http://schemas.microsoft.com/office/drawing/2014/main" id="{7A122147-B1A1-B6F0-05CA-8311E3CB972C}"/>
              </a:ext>
            </a:extLst>
          </p:cNvPr>
          <p:cNvPicPr>
            <a:picLocks noChangeAspect="1"/>
          </p:cNvPicPr>
          <p:nvPr/>
        </p:nvPicPr>
        <p:blipFill rotWithShape="1">
          <a:blip r:embed="rId4"/>
          <a:srcRect l="53557" t="37968" r="3100" b="21904"/>
          <a:stretch/>
        </p:blipFill>
        <p:spPr>
          <a:xfrm>
            <a:off x="2970707" y="1149337"/>
            <a:ext cx="1567209" cy="1934523"/>
          </a:xfrm>
          <a:prstGeom prst="rect">
            <a:avLst/>
          </a:prstGeom>
        </p:spPr>
      </p:pic>
      <p:sp>
        <p:nvSpPr>
          <p:cNvPr id="17" name="CuadroTexto 16">
            <a:extLst>
              <a:ext uri="{FF2B5EF4-FFF2-40B4-BE49-F238E27FC236}">
                <a16:creationId xmlns:a16="http://schemas.microsoft.com/office/drawing/2014/main" id="{053360CB-D5ED-EBD4-9C0D-567C6CCD71E7}"/>
              </a:ext>
            </a:extLst>
          </p:cNvPr>
          <p:cNvSpPr txBox="1"/>
          <p:nvPr/>
        </p:nvSpPr>
        <p:spPr>
          <a:xfrm>
            <a:off x="7354306" y="592581"/>
            <a:ext cx="2364196" cy="461665"/>
          </a:xfrm>
          <a:prstGeom prst="rect">
            <a:avLst/>
          </a:prstGeom>
          <a:noFill/>
        </p:spPr>
        <p:txBody>
          <a:bodyPr wrap="square">
            <a:spAutoFit/>
          </a:bodyPr>
          <a:lstStyle/>
          <a:p>
            <a:pPr algn="ctr"/>
            <a:r>
              <a:rPr lang="es-VE" sz="1200" b="1" dirty="0">
                <a:latin typeface="Arial" panose="020B0604020202020204" pitchFamily="34" charset="0"/>
                <a:cs typeface="Arial" panose="020B0604020202020204" pitchFamily="34" charset="0"/>
              </a:rPr>
              <a:t>7.Toma de la muestra 4. Agua con el filtro. 5 días. (23/01/25)</a:t>
            </a:r>
          </a:p>
        </p:txBody>
      </p:sp>
      <p:pic>
        <p:nvPicPr>
          <p:cNvPr id="20" name="Imagen 19">
            <a:extLst>
              <a:ext uri="{FF2B5EF4-FFF2-40B4-BE49-F238E27FC236}">
                <a16:creationId xmlns:a16="http://schemas.microsoft.com/office/drawing/2014/main" id="{E5ADFCAE-170B-3110-4E1D-C256F16D1992}"/>
              </a:ext>
            </a:extLst>
          </p:cNvPr>
          <p:cNvPicPr>
            <a:picLocks noChangeAspect="1"/>
          </p:cNvPicPr>
          <p:nvPr/>
        </p:nvPicPr>
        <p:blipFill rotWithShape="1">
          <a:blip r:embed="rId5"/>
          <a:srcRect l="59204" t="29080" r="21206" b="44443"/>
          <a:stretch/>
        </p:blipFill>
        <p:spPr>
          <a:xfrm>
            <a:off x="8218806" y="1111850"/>
            <a:ext cx="1007587" cy="1815788"/>
          </a:xfrm>
          <a:prstGeom prst="rect">
            <a:avLst/>
          </a:prstGeom>
        </p:spPr>
      </p:pic>
      <p:sp>
        <p:nvSpPr>
          <p:cNvPr id="21" name="CuadroTexto 20">
            <a:extLst>
              <a:ext uri="{FF2B5EF4-FFF2-40B4-BE49-F238E27FC236}">
                <a16:creationId xmlns:a16="http://schemas.microsoft.com/office/drawing/2014/main" id="{FBB91C6D-A2F7-A00E-536A-122F9A47CBFC}"/>
              </a:ext>
            </a:extLst>
          </p:cNvPr>
          <p:cNvSpPr txBox="1"/>
          <p:nvPr/>
        </p:nvSpPr>
        <p:spPr>
          <a:xfrm>
            <a:off x="1202236" y="3521021"/>
            <a:ext cx="2350859" cy="461665"/>
          </a:xfrm>
          <a:prstGeom prst="rect">
            <a:avLst/>
          </a:prstGeom>
          <a:noFill/>
        </p:spPr>
        <p:txBody>
          <a:bodyPr wrap="square">
            <a:spAutoFit/>
          </a:bodyPr>
          <a:lstStyle/>
          <a:p>
            <a:pPr algn="ctr"/>
            <a:r>
              <a:rPr lang="es-VE" sz="1200" b="1" dirty="0">
                <a:latin typeface="Arial" panose="020B0604020202020204" pitchFamily="34" charset="0"/>
                <a:cs typeface="Arial" panose="020B0604020202020204" pitchFamily="34" charset="0"/>
              </a:rPr>
              <a:t>8.Toma de la muestra 5. Agua con el filtro. 5 días. (28/01/25)</a:t>
            </a:r>
          </a:p>
        </p:txBody>
      </p:sp>
      <p:pic>
        <p:nvPicPr>
          <p:cNvPr id="25" name="Imagen 24">
            <a:extLst>
              <a:ext uri="{FF2B5EF4-FFF2-40B4-BE49-F238E27FC236}">
                <a16:creationId xmlns:a16="http://schemas.microsoft.com/office/drawing/2014/main" id="{237CBE76-9972-9EBD-1ECA-E0F8679A5AFA}"/>
              </a:ext>
            </a:extLst>
          </p:cNvPr>
          <p:cNvPicPr>
            <a:picLocks noChangeAspect="1"/>
          </p:cNvPicPr>
          <p:nvPr/>
        </p:nvPicPr>
        <p:blipFill rotWithShape="1">
          <a:blip r:embed="rId6"/>
          <a:srcRect t="13811"/>
          <a:stretch/>
        </p:blipFill>
        <p:spPr>
          <a:xfrm>
            <a:off x="2377666" y="4020945"/>
            <a:ext cx="1496536" cy="1815788"/>
          </a:xfrm>
          <a:prstGeom prst="rect">
            <a:avLst/>
          </a:prstGeom>
        </p:spPr>
      </p:pic>
      <p:sp>
        <p:nvSpPr>
          <p:cNvPr id="26" name="CuadroTexto 25">
            <a:extLst>
              <a:ext uri="{FF2B5EF4-FFF2-40B4-BE49-F238E27FC236}">
                <a16:creationId xmlns:a16="http://schemas.microsoft.com/office/drawing/2014/main" id="{8966265C-5CE9-5EDA-6565-2FBAF410816F}"/>
              </a:ext>
            </a:extLst>
          </p:cNvPr>
          <p:cNvSpPr txBox="1"/>
          <p:nvPr/>
        </p:nvSpPr>
        <p:spPr>
          <a:xfrm>
            <a:off x="4389007" y="3630591"/>
            <a:ext cx="2104152" cy="276999"/>
          </a:xfrm>
          <a:prstGeom prst="rect">
            <a:avLst/>
          </a:prstGeom>
          <a:noFill/>
        </p:spPr>
        <p:txBody>
          <a:bodyPr wrap="square">
            <a:spAutoFit/>
          </a:bodyPr>
          <a:lstStyle/>
          <a:p>
            <a:pPr algn="just"/>
            <a:r>
              <a:rPr lang="es-VE" sz="1200" b="1" dirty="0">
                <a:latin typeface="Arial" panose="020B0604020202020204" pitchFamily="34" charset="0"/>
                <a:cs typeface="Arial" panose="020B0604020202020204" pitchFamily="34" charset="0"/>
              </a:rPr>
              <a:t>9. Retiro del filtro 28/01/25</a:t>
            </a:r>
          </a:p>
        </p:txBody>
      </p:sp>
      <p:pic>
        <p:nvPicPr>
          <p:cNvPr id="29" name="Imagen 28">
            <a:extLst>
              <a:ext uri="{FF2B5EF4-FFF2-40B4-BE49-F238E27FC236}">
                <a16:creationId xmlns:a16="http://schemas.microsoft.com/office/drawing/2014/main" id="{8A98F440-8877-26C6-6B1F-2578EF6A53F8}"/>
              </a:ext>
            </a:extLst>
          </p:cNvPr>
          <p:cNvPicPr>
            <a:picLocks noChangeAspect="1"/>
          </p:cNvPicPr>
          <p:nvPr/>
        </p:nvPicPr>
        <p:blipFill>
          <a:blip r:embed="rId7"/>
          <a:stretch>
            <a:fillRect/>
          </a:stretch>
        </p:blipFill>
        <p:spPr>
          <a:xfrm>
            <a:off x="803746" y="4020945"/>
            <a:ext cx="1348835" cy="1798447"/>
          </a:xfrm>
          <a:prstGeom prst="rect">
            <a:avLst/>
          </a:prstGeom>
        </p:spPr>
      </p:pic>
      <p:pic>
        <p:nvPicPr>
          <p:cNvPr id="33" name="Imagen 32">
            <a:extLst>
              <a:ext uri="{FF2B5EF4-FFF2-40B4-BE49-F238E27FC236}">
                <a16:creationId xmlns:a16="http://schemas.microsoft.com/office/drawing/2014/main" id="{4E0B6776-DA1A-481C-0241-0BB0C62A9E37}"/>
              </a:ext>
            </a:extLst>
          </p:cNvPr>
          <p:cNvPicPr>
            <a:picLocks noChangeAspect="1"/>
          </p:cNvPicPr>
          <p:nvPr/>
        </p:nvPicPr>
        <p:blipFill>
          <a:blip r:embed="rId8"/>
          <a:stretch>
            <a:fillRect/>
          </a:stretch>
        </p:blipFill>
        <p:spPr>
          <a:xfrm>
            <a:off x="4892387" y="4032136"/>
            <a:ext cx="1353448" cy="1804597"/>
          </a:xfrm>
          <a:prstGeom prst="rect">
            <a:avLst/>
          </a:prstGeom>
        </p:spPr>
      </p:pic>
      <p:pic>
        <p:nvPicPr>
          <p:cNvPr id="38" name="Imagen 37">
            <a:extLst>
              <a:ext uri="{FF2B5EF4-FFF2-40B4-BE49-F238E27FC236}">
                <a16:creationId xmlns:a16="http://schemas.microsoft.com/office/drawing/2014/main" id="{4E56FF20-B383-6761-ABE0-7111CED481C0}"/>
              </a:ext>
            </a:extLst>
          </p:cNvPr>
          <p:cNvPicPr>
            <a:picLocks noChangeAspect="1"/>
          </p:cNvPicPr>
          <p:nvPr/>
        </p:nvPicPr>
        <p:blipFill rotWithShape="1">
          <a:blip r:embed="rId5"/>
          <a:srcRect t="19906" b="17716"/>
          <a:stretch/>
        </p:blipFill>
        <p:spPr>
          <a:xfrm>
            <a:off x="6913069" y="4032136"/>
            <a:ext cx="2860567" cy="1804597"/>
          </a:xfrm>
          <a:prstGeom prst="rect">
            <a:avLst/>
          </a:prstGeom>
        </p:spPr>
      </p:pic>
    </p:spTree>
    <p:extLst>
      <p:ext uri="{BB962C8B-B14F-4D97-AF65-F5344CB8AC3E}">
        <p14:creationId xmlns:p14="http://schemas.microsoft.com/office/powerpoint/2010/main" val="3717772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100FC72E-72A5-53C9-6B48-183B9180B582}"/>
              </a:ext>
            </a:extLst>
          </p:cNvPr>
          <p:cNvGraphicFramePr>
            <a:graphicFrameLocks noGrp="1"/>
          </p:cNvGraphicFramePr>
          <p:nvPr>
            <p:extLst>
              <p:ext uri="{D42A27DB-BD31-4B8C-83A1-F6EECF244321}">
                <p14:modId xmlns:p14="http://schemas.microsoft.com/office/powerpoint/2010/main" val="3207744676"/>
              </p:ext>
            </p:extLst>
          </p:nvPr>
        </p:nvGraphicFramePr>
        <p:xfrm>
          <a:off x="692331" y="1599384"/>
          <a:ext cx="9231088" cy="4417792"/>
        </p:xfrm>
        <a:graphic>
          <a:graphicData uri="http://schemas.openxmlformats.org/drawingml/2006/table">
            <a:tbl>
              <a:tblPr firstRow="1" bandRow="1">
                <a:tableStyleId>{21E4AEA4-8DFA-4A89-87EB-49C32662AFE0}</a:tableStyleId>
              </a:tblPr>
              <a:tblGrid>
                <a:gridCol w="2781732">
                  <a:extLst>
                    <a:ext uri="{9D8B030D-6E8A-4147-A177-3AD203B41FA5}">
                      <a16:colId xmlns:a16="http://schemas.microsoft.com/office/drawing/2014/main" val="2673005319"/>
                    </a:ext>
                  </a:extLst>
                </a:gridCol>
                <a:gridCol w="4198188">
                  <a:extLst>
                    <a:ext uri="{9D8B030D-6E8A-4147-A177-3AD203B41FA5}">
                      <a16:colId xmlns:a16="http://schemas.microsoft.com/office/drawing/2014/main" val="2166915101"/>
                    </a:ext>
                  </a:extLst>
                </a:gridCol>
                <a:gridCol w="2251168">
                  <a:extLst>
                    <a:ext uri="{9D8B030D-6E8A-4147-A177-3AD203B41FA5}">
                      <a16:colId xmlns:a16="http://schemas.microsoft.com/office/drawing/2014/main" val="655361045"/>
                    </a:ext>
                  </a:extLst>
                </a:gridCol>
              </a:tblGrid>
              <a:tr h="294439">
                <a:tc>
                  <a:txBody>
                    <a:bodyPr/>
                    <a:lstStyle/>
                    <a:p>
                      <a:pPr algn="ctr"/>
                      <a:r>
                        <a:rPr lang="es-VE" sz="1400" dirty="0"/>
                        <a:t>Muestras</a:t>
                      </a:r>
                    </a:p>
                  </a:txBody>
                  <a:tcPr/>
                </a:tc>
                <a:tc>
                  <a:txBody>
                    <a:bodyPr/>
                    <a:lstStyle/>
                    <a:p>
                      <a:pPr algn="ctr"/>
                      <a:r>
                        <a:rPr lang="es-VE" sz="1400" dirty="0"/>
                        <a:t>Estado del agua</a:t>
                      </a:r>
                    </a:p>
                  </a:txBody>
                  <a:tcPr/>
                </a:tc>
                <a:tc>
                  <a:txBody>
                    <a:bodyPr/>
                    <a:lstStyle/>
                    <a:p>
                      <a:pPr algn="ctr"/>
                      <a:r>
                        <a:rPr lang="es-VE" sz="1400" dirty="0"/>
                        <a:t>Estado del filtro</a:t>
                      </a:r>
                    </a:p>
                  </a:txBody>
                  <a:tcPr/>
                </a:tc>
                <a:extLst>
                  <a:ext uri="{0D108BD9-81ED-4DB2-BD59-A6C34878D82A}">
                    <a16:rowId xmlns:a16="http://schemas.microsoft.com/office/drawing/2014/main" val="3770947585"/>
                  </a:ext>
                </a:extLst>
              </a:tr>
              <a:tr h="662488">
                <a:tc>
                  <a:txBody>
                    <a:bodyPr/>
                    <a:lstStyle/>
                    <a:p>
                      <a:pPr algn="ctr"/>
                      <a:r>
                        <a:rPr lang="es-VE" sz="1200" b="1" dirty="0">
                          <a:latin typeface="Arial" panose="020B0604020202020204" pitchFamily="34" charset="0"/>
                          <a:cs typeface="Arial" panose="020B0604020202020204" pitchFamily="34" charset="0"/>
                        </a:rPr>
                        <a:t>Primera Muestra. Agua sin filtro</a:t>
                      </a:r>
                    </a:p>
                    <a:p>
                      <a:pPr algn="ctr"/>
                      <a:r>
                        <a:rPr lang="es-VE" sz="1200" b="1" dirty="0">
                          <a:latin typeface="Arial" panose="020B0604020202020204" pitchFamily="34" charset="0"/>
                          <a:cs typeface="Arial" panose="020B0604020202020204" pitchFamily="34" charset="0"/>
                        </a:rPr>
                        <a:t>(16/01/25)</a:t>
                      </a:r>
                    </a:p>
                    <a:p>
                      <a:pPr algn="ctr"/>
                      <a:endParaRPr lang="es-VE" sz="1200" b="1" dirty="0"/>
                    </a:p>
                  </a:txBody>
                  <a:tcPr/>
                </a:tc>
                <a:tc>
                  <a:txBody>
                    <a:bodyPr/>
                    <a:lstStyle/>
                    <a:p>
                      <a:pPr algn="ctr"/>
                      <a:r>
                        <a:rPr lang="es-VE" sz="1200" dirty="0">
                          <a:latin typeface="Arial" panose="020B0604020202020204" pitchFamily="34" charset="0"/>
                          <a:cs typeface="Arial" panose="020B0604020202020204" pitchFamily="34" charset="0"/>
                        </a:rPr>
                        <a:t>El agua tiene olor y color normal pero con ciertas partículas de suciedad.</a:t>
                      </a:r>
                    </a:p>
                  </a:txBody>
                  <a:tcPr/>
                </a:tc>
                <a:tc>
                  <a:txBody>
                    <a:bodyPr/>
                    <a:lstStyle/>
                    <a:p>
                      <a:pPr algn="ctr"/>
                      <a:r>
                        <a:rPr lang="es-VE" sz="1200" dirty="0">
                          <a:latin typeface="Arial" panose="020B0604020202020204" pitchFamily="34" charset="0"/>
                          <a:cs typeface="Arial" panose="020B0604020202020204" pitchFamily="34" charset="0"/>
                        </a:rPr>
                        <a:t>No tiene filtro.</a:t>
                      </a:r>
                    </a:p>
                  </a:txBody>
                  <a:tcPr/>
                </a:tc>
                <a:extLst>
                  <a:ext uri="{0D108BD9-81ED-4DB2-BD59-A6C34878D82A}">
                    <a16:rowId xmlns:a16="http://schemas.microsoft.com/office/drawing/2014/main" val="3039602830"/>
                  </a:ext>
                </a:extLst>
              </a:tr>
              <a:tr h="662488">
                <a:tc>
                  <a:txBody>
                    <a:bodyPr/>
                    <a:lstStyle/>
                    <a:p>
                      <a:pPr algn="ctr"/>
                      <a:r>
                        <a:rPr lang="es-VE" sz="1200" b="1" dirty="0">
                          <a:latin typeface="Arial" panose="020B0604020202020204" pitchFamily="34" charset="0"/>
                          <a:cs typeface="Arial" panose="020B0604020202020204" pitchFamily="34" charset="0"/>
                        </a:rPr>
                        <a:t>Segunda Muestra. Agua con filtro</a:t>
                      </a:r>
                    </a:p>
                    <a:p>
                      <a:pPr algn="ctr"/>
                      <a:r>
                        <a:rPr lang="es-VE" sz="1200" b="1" dirty="0">
                          <a:latin typeface="Arial" panose="020B0604020202020204" pitchFamily="34" charset="0"/>
                          <a:cs typeface="Arial" panose="020B0604020202020204" pitchFamily="34" charset="0"/>
                        </a:rPr>
                        <a:t>(16/01/25)</a:t>
                      </a:r>
                    </a:p>
                    <a:p>
                      <a:pPr algn="ctr"/>
                      <a:endParaRPr lang="es-VE" sz="1200"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VE" sz="1200" dirty="0">
                          <a:latin typeface="Arial" panose="020B0604020202020204" pitchFamily="34" charset="0"/>
                          <a:cs typeface="Arial" panose="020B0604020202020204" pitchFamily="34" charset="0"/>
                        </a:rPr>
                        <a:t>El agua tiene olor y color normal sin partículas de suciedad.</a:t>
                      </a:r>
                    </a:p>
                    <a:p>
                      <a:pPr algn="ctr"/>
                      <a:endParaRPr lang="es-VE" sz="1200" dirty="0">
                        <a:latin typeface="Arial" panose="020B0604020202020204" pitchFamily="34" charset="0"/>
                        <a:cs typeface="Arial" panose="020B0604020202020204" pitchFamily="34" charset="0"/>
                      </a:endParaRPr>
                    </a:p>
                  </a:txBody>
                  <a:tcPr/>
                </a:tc>
                <a:tc>
                  <a:txBody>
                    <a:bodyPr/>
                    <a:lstStyle/>
                    <a:p>
                      <a:pPr algn="ctr"/>
                      <a:endParaRPr lang="es-VE" sz="1200" dirty="0">
                        <a:latin typeface="Arial" panose="020B0604020202020204" pitchFamily="34" charset="0"/>
                        <a:cs typeface="Arial" panose="020B0604020202020204" pitchFamily="34" charset="0"/>
                      </a:endParaRPr>
                    </a:p>
                    <a:p>
                      <a:pPr algn="ctr"/>
                      <a:r>
                        <a:rPr lang="es-VE" sz="1200" dirty="0">
                          <a:latin typeface="Arial" panose="020B0604020202020204" pitchFamily="34" charset="0"/>
                          <a:cs typeface="Arial" panose="020B0604020202020204" pitchFamily="34" charset="0"/>
                        </a:rPr>
                        <a:t>Filtro limpio, sin suciedad.</a:t>
                      </a:r>
                    </a:p>
                  </a:txBody>
                  <a:tcPr/>
                </a:tc>
                <a:extLst>
                  <a:ext uri="{0D108BD9-81ED-4DB2-BD59-A6C34878D82A}">
                    <a16:rowId xmlns:a16="http://schemas.microsoft.com/office/drawing/2014/main" val="1299560536"/>
                  </a:ext>
                </a:extLst>
              </a:tr>
              <a:tr h="662488">
                <a:tc>
                  <a:txBody>
                    <a:bodyPr/>
                    <a:lstStyle/>
                    <a:p>
                      <a:pPr algn="ctr"/>
                      <a:r>
                        <a:rPr lang="es-VE" sz="1200" b="1" dirty="0">
                          <a:latin typeface="Arial" panose="020B0604020202020204" pitchFamily="34" charset="0"/>
                          <a:cs typeface="Arial" panose="020B0604020202020204" pitchFamily="34" charset="0"/>
                        </a:rPr>
                        <a:t> </a:t>
                      </a:r>
                    </a:p>
                    <a:p>
                      <a:pPr algn="ctr"/>
                      <a:r>
                        <a:rPr lang="es-VE" sz="1200" b="1" dirty="0">
                          <a:latin typeface="Arial" panose="020B0604020202020204" pitchFamily="34" charset="0"/>
                          <a:cs typeface="Arial" panose="020B0604020202020204" pitchFamily="34" charset="0"/>
                        </a:rPr>
                        <a:t>Tercera Muestra. Agua con filtro. </a:t>
                      </a:r>
                    </a:p>
                    <a:p>
                      <a:pPr algn="ctr"/>
                      <a:r>
                        <a:rPr lang="es-VE" sz="1200" b="1" dirty="0">
                          <a:latin typeface="Arial" panose="020B0604020202020204" pitchFamily="34" charset="0"/>
                          <a:cs typeface="Arial" panose="020B0604020202020204" pitchFamily="34" charset="0"/>
                        </a:rPr>
                        <a:t>2 Días (18/01/25)</a:t>
                      </a:r>
                    </a:p>
                    <a:p>
                      <a:pPr algn="ctr"/>
                      <a:endParaRPr lang="es-VE" sz="12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VE" sz="1200" dirty="0">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s-VE" sz="1200" dirty="0">
                          <a:latin typeface="Arial" panose="020B0604020202020204" pitchFamily="34" charset="0"/>
                          <a:cs typeface="Arial" panose="020B0604020202020204" pitchFamily="34" charset="0"/>
                        </a:rPr>
                        <a:t>El agua mantiene olor y color normal sin partículas de suciedad.</a:t>
                      </a:r>
                    </a:p>
                    <a:p>
                      <a:pPr algn="ctr"/>
                      <a:endParaRPr lang="es-VE" sz="12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VE"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VE" sz="1200" dirty="0">
                          <a:latin typeface="Arial" panose="020B0604020202020204" pitchFamily="34" charset="0"/>
                          <a:cs typeface="Arial" panose="020B0604020202020204" pitchFamily="34" charset="0"/>
                        </a:rPr>
                        <a:t>Filtro con poca suciedad.</a:t>
                      </a:r>
                    </a:p>
                    <a:p>
                      <a:pPr algn="ctr"/>
                      <a:endParaRPr lang="es-V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32057206"/>
                  </a:ext>
                </a:extLst>
              </a:tr>
              <a:tr h="662488">
                <a:tc>
                  <a:txBody>
                    <a:bodyPr/>
                    <a:lstStyle/>
                    <a:p>
                      <a:pPr algn="ctr"/>
                      <a:r>
                        <a:rPr lang="es-VE" sz="1200" b="1" dirty="0">
                          <a:latin typeface="Arial" panose="020B0604020202020204" pitchFamily="34" charset="0"/>
                          <a:cs typeface="Arial" panose="020B0604020202020204" pitchFamily="34" charset="0"/>
                        </a:rPr>
                        <a:t>Cuarta Muestra. Agua con filtro. </a:t>
                      </a:r>
                    </a:p>
                    <a:p>
                      <a:pPr algn="ctr"/>
                      <a:r>
                        <a:rPr lang="es-VE" sz="1200" b="1" dirty="0">
                          <a:latin typeface="Arial" panose="020B0604020202020204" pitchFamily="34" charset="0"/>
                          <a:cs typeface="Arial" panose="020B0604020202020204" pitchFamily="34" charset="0"/>
                        </a:rPr>
                        <a:t>5 Días (23/01/25)</a:t>
                      </a:r>
                    </a:p>
                    <a:p>
                      <a:pPr algn="ctr"/>
                      <a:endParaRPr lang="es-VE" sz="1200" b="1"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VE" sz="1200" dirty="0">
                          <a:latin typeface="Arial" panose="020B0604020202020204" pitchFamily="34" charset="0"/>
                          <a:cs typeface="Arial" panose="020B0604020202020204" pitchFamily="34" charset="0"/>
                        </a:rPr>
                        <a:t>El agua mantiene olor y color normal sin partículas de suciedad.</a:t>
                      </a:r>
                    </a:p>
                    <a:p>
                      <a:pPr algn="ctr"/>
                      <a:endParaRPr lang="es-VE" sz="12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VE" sz="1200" dirty="0">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s-VE" sz="1200" dirty="0">
                          <a:latin typeface="Arial" panose="020B0604020202020204" pitchFamily="34" charset="0"/>
                          <a:cs typeface="Arial" panose="020B0604020202020204" pitchFamily="34" charset="0"/>
                        </a:rPr>
                        <a:t>Filtro con poca suciedad.</a:t>
                      </a:r>
                    </a:p>
                    <a:p>
                      <a:pPr algn="ctr"/>
                      <a:endParaRPr lang="es-V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38200679"/>
                  </a:ext>
                </a:extLst>
              </a:tr>
              <a:tr h="662488">
                <a:tc>
                  <a:txBody>
                    <a:bodyPr/>
                    <a:lstStyle/>
                    <a:p>
                      <a:pPr algn="ctr"/>
                      <a:r>
                        <a:rPr lang="es-VE" sz="1200" b="1" dirty="0">
                          <a:latin typeface="Arial" panose="020B0604020202020204" pitchFamily="34" charset="0"/>
                          <a:cs typeface="Arial" panose="020B0604020202020204" pitchFamily="34" charset="0"/>
                        </a:rPr>
                        <a:t>Quinta Muestra. Agua con filtro. </a:t>
                      </a:r>
                    </a:p>
                    <a:p>
                      <a:pPr algn="ctr"/>
                      <a:r>
                        <a:rPr lang="es-VE" sz="1200" b="1" dirty="0">
                          <a:latin typeface="Arial" panose="020B0604020202020204" pitchFamily="34" charset="0"/>
                          <a:cs typeface="Arial" panose="020B0604020202020204" pitchFamily="34" charset="0"/>
                        </a:rPr>
                        <a:t>5 Días (28/01/25)</a:t>
                      </a:r>
                    </a:p>
                    <a:p>
                      <a:pPr algn="ctr"/>
                      <a:endParaRPr lang="es-VE" sz="12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VE"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VE" sz="1200" dirty="0">
                          <a:latin typeface="Arial" panose="020B0604020202020204" pitchFamily="34" charset="0"/>
                          <a:cs typeface="Arial" panose="020B0604020202020204" pitchFamily="34" charset="0"/>
                        </a:rPr>
                        <a:t>Agua con olor y color normal sin partículas de suciedad.</a:t>
                      </a:r>
                    </a:p>
                    <a:p>
                      <a:pPr algn="ctr"/>
                      <a:endParaRPr lang="es-VE" sz="12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VE" sz="12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VE" sz="1200" dirty="0">
                          <a:latin typeface="Arial" panose="020B0604020202020204" pitchFamily="34" charset="0"/>
                          <a:cs typeface="Arial" panose="020B0604020202020204" pitchFamily="34" charset="0"/>
                        </a:rPr>
                        <a:t>Filtro con poca suciedad. </a:t>
                      </a:r>
                    </a:p>
                  </a:txBody>
                  <a:tcPr/>
                </a:tc>
                <a:extLst>
                  <a:ext uri="{0D108BD9-81ED-4DB2-BD59-A6C34878D82A}">
                    <a16:rowId xmlns:a16="http://schemas.microsoft.com/office/drawing/2014/main" val="1941937188"/>
                  </a:ext>
                </a:extLst>
              </a:tr>
              <a:tr h="515269">
                <a:tc>
                  <a:txBody>
                    <a:bodyPr/>
                    <a:lstStyle/>
                    <a:p>
                      <a:pPr algn="ctr"/>
                      <a:r>
                        <a:rPr lang="es-VE" sz="1200" b="1" dirty="0">
                          <a:latin typeface="Arial" panose="020B0604020202020204" pitchFamily="34" charset="0"/>
                          <a:cs typeface="Arial" panose="020B0604020202020204" pitchFamily="34" charset="0"/>
                        </a:rPr>
                        <a:t>Muestra del filtro retirado. Transcurrido 12 días (28/01/25)</a:t>
                      </a:r>
                      <a:endParaRPr lang="es-VE" sz="1200" b="1" dirty="0"/>
                    </a:p>
                  </a:txBody>
                  <a:tcPr/>
                </a:tc>
                <a:tc>
                  <a:txBody>
                    <a:bodyPr/>
                    <a:lstStyle/>
                    <a:p>
                      <a:pPr algn="ctr"/>
                      <a:r>
                        <a:rPr lang="es-VE" sz="1200" dirty="0">
                          <a:latin typeface="Arial" panose="020B0604020202020204" pitchFamily="34" charset="0"/>
                          <a:cs typeface="Arial" panose="020B0604020202020204" pitchFamily="34" charset="0"/>
                        </a:rPr>
                        <a:t>------</a:t>
                      </a:r>
                    </a:p>
                  </a:txBody>
                  <a:tcPr/>
                </a:tc>
                <a:tc>
                  <a:txBody>
                    <a:bodyPr/>
                    <a:lstStyle/>
                    <a:p>
                      <a:pPr algn="ctr"/>
                      <a:r>
                        <a:rPr lang="es-VE" sz="1200" dirty="0">
                          <a:latin typeface="Arial" panose="020B0604020202020204" pitchFamily="34" charset="0"/>
                          <a:cs typeface="Arial" panose="020B0604020202020204" pitchFamily="34" charset="0"/>
                        </a:rPr>
                        <a:t>Filtro con poca suciedad, lo que indica que aun puede hacer su trabajo. </a:t>
                      </a:r>
                    </a:p>
                  </a:txBody>
                  <a:tcPr/>
                </a:tc>
                <a:extLst>
                  <a:ext uri="{0D108BD9-81ED-4DB2-BD59-A6C34878D82A}">
                    <a16:rowId xmlns:a16="http://schemas.microsoft.com/office/drawing/2014/main" val="1404193627"/>
                  </a:ext>
                </a:extLst>
              </a:tr>
            </a:tbl>
          </a:graphicData>
        </a:graphic>
      </p:graphicFrame>
      <p:sp>
        <p:nvSpPr>
          <p:cNvPr id="5" name="CuadroTexto 4">
            <a:extLst>
              <a:ext uri="{FF2B5EF4-FFF2-40B4-BE49-F238E27FC236}">
                <a16:creationId xmlns:a16="http://schemas.microsoft.com/office/drawing/2014/main" id="{040BD275-AFEE-5958-D638-A0FEC55F546F}"/>
              </a:ext>
            </a:extLst>
          </p:cNvPr>
          <p:cNvSpPr txBox="1"/>
          <p:nvPr/>
        </p:nvSpPr>
        <p:spPr>
          <a:xfrm>
            <a:off x="539932" y="780906"/>
            <a:ext cx="9535886" cy="369332"/>
          </a:xfrm>
          <a:prstGeom prst="rect">
            <a:avLst/>
          </a:prstGeom>
          <a:noFill/>
        </p:spPr>
        <p:txBody>
          <a:bodyPr wrap="square">
            <a:spAutoFit/>
          </a:bodyPr>
          <a:lstStyle/>
          <a:p>
            <a:pPr algn="ctr"/>
            <a:r>
              <a:rPr lang="es-VE" b="1" dirty="0">
                <a:latin typeface="Arial Rounded MT Bold" panose="020F0704030504030204" pitchFamily="34" charset="0"/>
              </a:rPr>
              <a:t>Cuadro comparativo de las muestras obtenidas en el experimento.</a:t>
            </a:r>
          </a:p>
        </p:txBody>
      </p:sp>
    </p:spTree>
    <p:extLst>
      <p:ext uri="{BB962C8B-B14F-4D97-AF65-F5344CB8AC3E}">
        <p14:creationId xmlns:p14="http://schemas.microsoft.com/office/powerpoint/2010/main" val="1347286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3C8D031-27A3-616C-5B59-9D615D6D1398}"/>
              </a:ext>
            </a:extLst>
          </p:cNvPr>
          <p:cNvSpPr txBox="1"/>
          <p:nvPr/>
        </p:nvSpPr>
        <p:spPr>
          <a:xfrm>
            <a:off x="609601" y="3105834"/>
            <a:ext cx="3230879" cy="646331"/>
          </a:xfrm>
          <a:prstGeom prst="rect">
            <a:avLst/>
          </a:prstGeom>
          <a:noFill/>
        </p:spPr>
        <p:txBody>
          <a:bodyPr wrap="square">
            <a:spAutoFit/>
          </a:bodyPr>
          <a:lstStyle/>
          <a:p>
            <a:pPr algn="ctr"/>
            <a:r>
              <a:rPr lang="es-VE" b="1" dirty="0">
                <a:latin typeface="Arial Rounded MT Bold" panose="020F0704030504030204" pitchFamily="34" charset="0"/>
              </a:rPr>
              <a:t>Conclusión sobre el experimento.</a:t>
            </a:r>
          </a:p>
        </p:txBody>
      </p:sp>
      <p:sp>
        <p:nvSpPr>
          <p:cNvPr id="3" name="CuadroTexto 2">
            <a:extLst>
              <a:ext uri="{FF2B5EF4-FFF2-40B4-BE49-F238E27FC236}">
                <a16:creationId xmlns:a16="http://schemas.microsoft.com/office/drawing/2014/main" id="{B69BFF67-17D1-897D-AE1F-A605E0165D56}"/>
              </a:ext>
            </a:extLst>
          </p:cNvPr>
          <p:cNvSpPr txBox="1"/>
          <p:nvPr/>
        </p:nvSpPr>
        <p:spPr>
          <a:xfrm>
            <a:off x="3694611" y="1767006"/>
            <a:ext cx="6032863" cy="3539430"/>
          </a:xfrm>
          <a:prstGeom prst="rect">
            <a:avLst/>
          </a:prstGeom>
          <a:noFill/>
        </p:spPr>
        <p:txBody>
          <a:bodyPr wrap="square">
            <a:spAutoFit/>
          </a:bodyPr>
          <a:lstStyle/>
          <a:p>
            <a:pPr algn="just"/>
            <a:r>
              <a:rPr lang="es-ES" sz="1400" dirty="0"/>
              <a:t>	El experimento realizado sobre la calidad del agua reveló que, a pesar de la aplicación del filtro en el estudio, no se observaron cambios significativos en sus características, como el color y olor. Esto se debe a que el agua que llega al apartamento ya pasa por un sistema de filtrado previo, lo cual reduce considerablemente las impurezas antes de su consumo. Sin embargo, el análisis realizado reafirma la importancia de contar con estos sistemas de tratamiento previos, ya que contribuyen a mantener la calidad del agua al eliminar partículas indeseadas.</a:t>
            </a:r>
          </a:p>
          <a:p>
            <a:pPr algn="just"/>
            <a:endParaRPr lang="es-ES" sz="1400" dirty="0"/>
          </a:p>
          <a:p>
            <a:pPr algn="just"/>
            <a:r>
              <a:rPr lang="es-ES" sz="1400" dirty="0"/>
              <a:t>	Aunque no se detectaron grandes variaciones en esta ocasión, es fundamental seguir implementando y evaluando filtros adicionales en diferentes etapas del proceso, ya que cualquier acción que garantice el agua limpia y libre de contaminantes es crucial para la salud y el bienestar de las personas. Este estudio subraya la relevancia de contar con tecnologías adecuadas de filtrado para asegurar que el agua consumida cumpla con los estándares de calidad necesarios.</a:t>
            </a:r>
          </a:p>
        </p:txBody>
      </p:sp>
    </p:spTree>
    <p:extLst>
      <p:ext uri="{BB962C8B-B14F-4D97-AF65-F5344CB8AC3E}">
        <p14:creationId xmlns:p14="http://schemas.microsoft.com/office/powerpoint/2010/main" val="2718502267"/>
      </p:ext>
    </p:extLst>
  </p:cSld>
  <p:clrMapOvr>
    <a:masterClrMapping/>
  </p:clrMapOvr>
</p:sld>
</file>

<file path=ppt/theme/theme1.xml><?xml version="1.0" encoding="utf-8"?>
<a:theme xmlns:a="http://schemas.openxmlformats.org/drawingml/2006/main" name="Faceta">
  <a:themeElements>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153</TotalTime>
  <Words>693</Words>
  <Application>Microsoft Office PowerPoint</Application>
  <PresentationFormat>Panorámica</PresentationFormat>
  <Paragraphs>63</Paragraphs>
  <Slides>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vt:i4>
      </vt:variant>
    </vt:vector>
  </HeadingPairs>
  <TitlesOfParts>
    <vt:vector size="13" baseType="lpstr">
      <vt:lpstr>Arial</vt:lpstr>
      <vt:lpstr>Arial Rounded MT Bold</vt:lpstr>
      <vt:lpstr>Bauhaus 93</vt:lpstr>
      <vt:lpstr>Berlin Sans FB Demi</vt:lpstr>
      <vt:lpstr>Trebuchet MS</vt:lpstr>
      <vt:lpstr>Wingdings 3</vt:lpstr>
      <vt:lpstr>Faceta</vt:lpstr>
      <vt:lpstr>Universidad Nacional Experimental de Guayana Vicerrectorado Académico Proyecto de Carrera: Ingeniería Industrial Unidad Curricular: Ingeniería del Ambiente Estado Bolívar</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Nacional Experimental de Guayana Vicerrectorado Académico Proyecto de Carrera: Ingeniería Industrial Unidad Curricular: Ingeniería del Ambiente Estado Bolívar</dc:title>
  <dc:creator>cesar marchan</dc:creator>
  <cp:lastModifiedBy>cesar marchan</cp:lastModifiedBy>
  <cp:revision>1</cp:revision>
  <dcterms:created xsi:type="dcterms:W3CDTF">2025-02-02T18:07:04Z</dcterms:created>
  <dcterms:modified xsi:type="dcterms:W3CDTF">2025-02-03T21:23:44Z</dcterms:modified>
</cp:coreProperties>
</file>