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7" r:id="rId3"/>
    <p:sldId id="269" r:id="rId4"/>
    <p:sldId id="258" r:id="rId5"/>
    <p:sldId id="259" r:id="rId6"/>
    <p:sldId id="260" r:id="rId7"/>
    <p:sldId id="261" r:id="rId8"/>
    <p:sldId id="262" r:id="rId9"/>
    <p:sldId id="263" r:id="rId10"/>
    <p:sldId id="264" r:id="rId11"/>
    <p:sldId id="265" r:id="rId12"/>
    <p:sldId id="266" r:id="rId13"/>
    <p:sldId id="267" r:id="rId14"/>
  </p:sldIdLst>
  <p:sldSz type="screen4x3" cy="6858000" cx="9144000"/>
  <p:notesSz cx="6858000" cy="9144000"/>
  <p:defaultTextStyle>
    <a:defPPr>
      <a:defRPr lang="es-VE"/>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FD7E8"/>
    <a:srgbClr val="FF99F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19" autoAdjust="0"/>
    <p:restoredTop sz="94671" autoAdjust="0"/>
  </p:normalViewPr>
  <p:slideViewPr>
    <p:cSldViewPr>
      <p:cViewPr varScale="1">
        <p:scale>
          <a:sx n="76" d="100"/>
          <a:sy n="76" d="100"/>
        </p:scale>
        <p:origin x="1000" y="48"/>
      </p:cViewPr>
      <p:guideLst>
        <p:guide orient="horz" pos="2160"/>
        <p:guide pos="2880"/>
      </p:guideLst>
    </p:cSldViewPr>
  </p:slideViewPr>
  <p:outlineViewPr>
    <p:cViewPr>
      <p:scale>
        <a:sx n="33" d="100"/>
        <a:sy n="33" d="100"/>
      </p:scale>
      <p:origin x="0" y="6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tableStyles" Target="tableStyle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61" name=""/>
        <p:cNvGrpSpPr/>
        <p:nvPr/>
      </p:nvGrpSpPr>
      <p:grpSpPr>
        <a:xfrm>
          <a:off x="0" y="0"/>
          <a:ext cx="0" cy="0"/>
          <a:chOff x="0" y="0"/>
          <a:chExt cx="0" cy="0"/>
        </a:xfrm>
      </p:grpSpPr>
      <p:sp>
        <p:nvSpPr>
          <p:cNvPr id="1048729" name="1 Marcador de encabezado"/>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lang="es-VE"/>
          </a:p>
        </p:txBody>
      </p:sp>
      <p:sp>
        <p:nvSpPr>
          <p:cNvPr id="1048730" name="2 Marcador de fecha"/>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7F7A01AC-8EC8-42B1-A951-ACA47F868B64}" type="datetimeFigureOut">
              <a:rPr lang="es-VE" smtClean="0"/>
              <a:t>2/2/2025</a:t>
            </a:fld>
            <a:endParaRPr lang="es-VE"/>
          </a:p>
        </p:txBody>
      </p:sp>
      <p:sp>
        <p:nvSpPr>
          <p:cNvPr id="1048731" name="3 Marcador de imagen de diapositiva"/>
          <p:cNvSpPr>
            <a:spLocks noChangeAspect="1" noRot="1" noGrp="1"/>
          </p:cNvSpPr>
          <p:nvPr>
            <p:ph type="sldImg" idx="2"/>
          </p:nvPr>
        </p:nvSpPr>
        <p:spPr>
          <a:xfrm>
            <a:off x="1143000" y="685800"/>
            <a:ext cx="4572000" cy="3429000"/>
          </a:xfrm>
          <a:prstGeom prst="rect"/>
          <a:noFill/>
          <a:ln w="12700">
            <a:solidFill>
              <a:prstClr val="black"/>
            </a:solidFill>
          </a:ln>
        </p:spPr>
        <p:txBody>
          <a:bodyPr anchor="ctr" bIns="45720" lIns="91440" rIns="91440" rtlCol="0" tIns="45720" vert="horz"/>
          <a:p>
            <a:endParaRPr lang="es-VE"/>
          </a:p>
        </p:txBody>
      </p:sp>
      <p:sp>
        <p:nvSpPr>
          <p:cNvPr id="1048732" name="4 Marcador de notas"/>
          <p:cNvSpPr>
            <a:spLocks noGrp="1"/>
          </p:cNvSpPr>
          <p:nvPr>
            <p:ph type="body" sz="quarter" idx="3"/>
          </p:nvPr>
        </p:nvSpPr>
        <p:spPr>
          <a:xfrm>
            <a:off x="685800" y="4343400"/>
            <a:ext cx="5486400" cy="4114800"/>
          </a:xfrm>
          <a:prstGeom prst="rect"/>
        </p:spPr>
        <p:txBody>
          <a:bodyPr bIns="45720" lIns="91440" rIns="91440" rtlCol="0" tIns="45720" vert="horz"/>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048733" name="5 Marcador de pie de página"/>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lang="es-VE"/>
          </a:p>
        </p:txBody>
      </p:sp>
      <p:sp>
        <p:nvSpPr>
          <p:cNvPr id="1048734" name="6 Marcador de número de diapositiva"/>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7B9AB3C2-A4F6-40CF-87D7-1C8FE570C4DB}" type="slidenum">
              <a:rPr lang="es-VE" smtClean="0"/>
              <a:t>‹Nº›</a:t>
            </a:fld>
            <a:endParaRPr lang="es-VE"/>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8" name=""/>
        <p:cNvGrpSpPr/>
        <p:nvPr/>
      </p:nvGrpSpPr>
      <p:grpSpPr>
        <a:xfrm>
          <a:off x="0" y="0"/>
          <a:ext cx="0" cy="0"/>
          <a:chOff x="0" y="0"/>
          <a:chExt cx="0" cy="0"/>
        </a:xfrm>
      </p:grpSpPr>
      <p:sp>
        <p:nvSpPr>
          <p:cNvPr id="1048619" name="1 Marcador de imagen de diapositiva"/>
          <p:cNvSpPr>
            <a:spLocks noChangeAspect="1" noRot="1" noGrp="1"/>
          </p:cNvSpPr>
          <p:nvPr>
            <p:ph type="sldImg"/>
          </p:nvPr>
        </p:nvSpPr>
        <p:spPr/>
      </p:sp>
      <p:sp>
        <p:nvSpPr>
          <p:cNvPr id="1048620" name="2 Marcador de notas"/>
          <p:cNvSpPr>
            <a:spLocks noGrp="1"/>
          </p:cNvSpPr>
          <p:nvPr>
            <p:ph type="body" idx="1"/>
          </p:nvPr>
        </p:nvSpPr>
        <p:spPr/>
        <p:txBody>
          <a:bodyPr/>
          <a:p>
            <a:endParaRPr dirty="0" lang="es-VE"/>
          </a:p>
        </p:txBody>
      </p:sp>
      <p:sp>
        <p:nvSpPr>
          <p:cNvPr id="1048621" name="3 Marcador de número de diapositiva"/>
          <p:cNvSpPr>
            <a:spLocks noGrp="1"/>
          </p:cNvSpPr>
          <p:nvPr>
            <p:ph type="sldNum" sz="quarter" idx="10"/>
          </p:nvPr>
        </p:nvSpPr>
        <p:spPr/>
        <p:txBody>
          <a:bodyPr/>
          <a:p>
            <a:fld id="{7B9AB3C2-A4F6-40CF-87D7-1C8FE570C4DB}" type="slidenum">
              <a:rPr lang="es-VE" smtClean="0"/>
              <a:t>1</a:t>
            </a:fld>
            <a:endParaRPr lang="es-V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type="title">
  <p:cSld name="Diapositiva de título">
    <p:spTree>
      <p:nvGrpSpPr>
        <p:cNvPr id="34" name=""/>
        <p:cNvGrpSpPr/>
        <p:nvPr/>
      </p:nvGrpSpPr>
      <p:grpSpPr>
        <a:xfrm>
          <a:off x="0" y="0"/>
          <a:ext cx="0" cy="0"/>
          <a:chOff x="0" y="0"/>
          <a:chExt cx="0" cy="0"/>
        </a:xfrm>
      </p:grpSpPr>
      <p:grpSp>
        <p:nvGrpSpPr>
          <p:cNvPr id="35" name="Group 6"/>
          <p:cNvGrpSpPr/>
          <p:nvPr/>
        </p:nvGrpSpPr>
        <p:grpSpPr>
          <a:xfrm>
            <a:off x="-8466" y="-8468"/>
            <a:ext cx="9169804" cy="6874935"/>
            <a:chOff x="-8466" y="-8468"/>
            <a:chExt cx="9169804" cy="6874935"/>
          </a:xfrm>
        </p:grpSpPr>
        <p:cxnSp>
          <p:nvCxnSpPr>
            <p:cNvPr id="3145730" name="Straight Connector 16"/>
            <p:cNvCxnSpPr>
              <a:cxnSpLocks/>
            </p:cNvCxnSpPr>
            <p:nvPr/>
          </p:nvCxnSpPr>
          <p:spPr>
            <a:xfrm flipV="1">
              <a:off x="5130830" y="4175605"/>
              <a:ext cx="4022475" cy="2682396"/>
            </a:xfrm>
            <a:prstGeom prst="line"/>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145731" name="Straight Connector 17"/>
            <p:cNvCxnSpPr>
              <a:cxnSpLocks/>
            </p:cNvCxnSpPr>
            <p:nvPr/>
          </p:nvCxnSpPr>
          <p:spPr>
            <a:xfrm>
              <a:off x="7042707" y="0"/>
              <a:ext cx="1219200" cy="6858000"/>
            </a:xfrm>
            <a:prstGeom prst="line"/>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48601" name="Freeform 18"/>
            <p:cNvSpPr/>
            <p:nvPr/>
          </p:nvSpPr>
          <p:spPr>
            <a:xfrm>
              <a:off x="6891896" y="1"/>
              <a:ext cx="2269442" cy="6866466"/>
            </a:xfrm>
            <a:custGeom>
              <a:avLst/>
              <a:ah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2" name="Freeform 19"/>
            <p:cNvSpPr/>
            <p:nvPr/>
          </p:nvSpPr>
          <p:spPr>
            <a:xfrm>
              <a:off x="7205158" y="-8467"/>
              <a:ext cx="1948147" cy="6866467"/>
            </a:xfrm>
            <a:custGeom>
              <a:avLst/>
              <a:ah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3" name="Freeform 20"/>
            <p:cNvSpPr/>
            <p:nvPr/>
          </p:nvSpPr>
          <p:spPr>
            <a:xfrm>
              <a:off x="6637896" y="3920066"/>
              <a:ext cx="2513565" cy="2937933"/>
            </a:xfrm>
            <a:custGeom>
              <a:avLst/>
              <a:ah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4" name="Freeform 21"/>
            <p:cNvSpPr/>
            <p:nvPr/>
          </p:nvSpPr>
          <p:spPr>
            <a:xfrm>
              <a:off x="7010429" y="-8467"/>
              <a:ext cx="2142876" cy="6866467"/>
            </a:xfrm>
            <a:custGeom>
              <a:avLst/>
              <a:ah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5" name="Freeform 22"/>
            <p:cNvSpPr/>
            <p:nvPr/>
          </p:nvSpPr>
          <p:spPr>
            <a:xfrm>
              <a:off x="8295776" y="-8467"/>
              <a:ext cx="857530" cy="6866467"/>
            </a:xfrm>
            <a:custGeom>
              <a:avLst/>
              <a:ah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6" name="Freeform 23"/>
            <p:cNvSpPr/>
            <p:nvPr/>
          </p:nvSpPr>
          <p:spPr>
            <a:xfrm>
              <a:off x="8077231" y="-8468"/>
              <a:ext cx="1066770" cy="6866467"/>
            </a:xfrm>
            <a:custGeom>
              <a:avLst/>
              <a:ah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7" name="Freeform 24"/>
            <p:cNvSpPr/>
            <p:nvPr/>
          </p:nvSpPr>
          <p:spPr>
            <a:xfrm>
              <a:off x="8060297" y="4893733"/>
              <a:ext cx="1094086" cy="1964267"/>
            </a:xfrm>
            <a:custGeom>
              <a:avLst/>
              <a:ah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608" name="Freeform 27"/>
            <p:cNvSpPr/>
            <p:nvPr/>
          </p:nvSpPr>
          <p:spPr>
            <a:xfrm>
              <a:off x="-8466" y="-8468"/>
              <a:ext cx="863600" cy="5698067"/>
            </a:xfrm>
            <a:custGeom>
              <a:avLst/>
              <a:ah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48609"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dirty="0" lang="en-US"/>
          </a:p>
        </p:txBody>
      </p:sp>
      <p:sp>
        <p:nvSpPr>
          <p:cNvPr id="1048610" name="Subtitle 2"/>
          <p:cNvSpPr>
            <a:spLocks noGrp="1"/>
          </p:cNvSpPr>
          <p:nvPr>
            <p:ph type="subTitle" idx="1"/>
          </p:nvPr>
        </p:nvSpPr>
        <p:spPr>
          <a:xfrm>
            <a:off x="1130595" y="4050834"/>
            <a:ext cx="5826719" cy="1096899"/>
          </a:xfrm>
        </p:spPr>
        <p:txBody>
          <a:bodyPr anchor="t"/>
          <a:lstStyle>
            <a:lvl1pPr algn="r" indent="0" marL="0">
              <a:buNone/>
              <a:defRPr>
                <a:solidFill>
                  <a:schemeClr val="tx1">
                    <a:lumMod val="50000"/>
                    <a:lumOff val="50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s-ES" smtClean="0"/>
              <a:t>Haga clic para editar el estilo de subtítulo del patrón</a:t>
            </a:r>
            <a:endParaRPr dirty="0" lang="en-US"/>
          </a:p>
        </p:txBody>
      </p:sp>
      <p:sp>
        <p:nvSpPr>
          <p:cNvPr id="1048611"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12" name="Footer Placeholder 4"/>
          <p:cNvSpPr>
            <a:spLocks noGrp="1"/>
          </p:cNvSpPr>
          <p:nvPr>
            <p:ph type="ftr" sz="quarter" idx="11"/>
          </p:nvPr>
        </p:nvSpPr>
        <p:spPr/>
        <p:txBody>
          <a:bodyPr/>
          <a:p>
            <a:endParaRPr lang="es-VE"/>
          </a:p>
        </p:txBody>
      </p:sp>
      <p:sp>
        <p:nvSpPr>
          <p:cNvPr id="1048613"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56" name=""/>
        <p:cNvGrpSpPr/>
        <p:nvPr/>
      </p:nvGrpSpPr>
      <p:grpSpPr>
        <a:xfrm>
          <a:off x="0" y="0"/>
          <a:ext cx="0" cy="0"/>
          <a:chOff x="0" y="0"/>
          <a:chExt cx="0" cy="0"/>
        </a:xfrm>
      </p:grpSpPr>
      <p:sp>
        <p:nvSpPr>
          <p:cNvPr id="1048701" name="Title 1"/>
          <p:cNvSpPr>
            <a:spLocks noGrp="1"/>
          </p:cNvSpPr>
          <p:nvPr>
            <p:ph type="title"/>
          </p:nvPr>
        </p:nvSpPr>
        <p:spPr>
          <a:xfrm>
            <a:off x="609600" y="609600"/>
            <a:ext cx="6347714" cy="3403600"/>
          </a:xfrm>
        </p:spPr>
        <p:txBody>
          <a:bodyPr anchor="ctr">
            <a:normAutofit/>
          </a:bodyPr>
          <a:lstStyle>
            <a:lvl1pPr algn="l">
              <a:defRPr b="0" cap="none" sz="4400"/>
            </a:lvl1pPr>
          </a:lstStyle>
          <a:p>
            <a:r>
              <a:rPr lang="es-ES" smtClean="0"/>
              <a:t>Haga clic para modificar el estilo de título del patrón</a:t>
            </a:r>
            <a:endParaRPr dirty="0" lang="en-US"/>
          </a:p>
        </p:txBody>
      </p:sp>
      <p:sp>
        <p:nvSpPr>
          <p:cNvPr id="1048702" name="Text Placeholder 2"/>
          <p:cNvSpPr>
            <a:spLocks noGrp="1"/>
          </p:cNvSpPr>
          <p:nvPr>
            <p:ph type="body" idx="1"/>
          </p:nvPr>
        </p:nvSpPr>
        <p:spPr>
          <a:xfrm>
            <a:off x="609600" y="4470400"/>
            <a:ext cx="6347714" cy="1570962"/>
          </a:xfrm>
        </p:spPr>
        <p:txBody>
          <a:bodyPr anchor="ctr">
            <a:normAutofit/>
          </a:bodyPr>
          <a:lstStyle>
            <a:lvl1pPr algn="l" indent="0" marL="0">
              <a:buNone/>
              <a:defRPr sz="1800">
                <a:solidFill>
                  <a:schemeClr val="tx1">
                    <a:lumMod val="75000"/>
                    <a:lumOff val="2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703"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704" name="Footer Placeholder 4"/>
          <p:cNvSpPr>
            <a:spLocks noGrp="1"/>
          </p:cNvSpPr>
          <p:nvPr>
            <p:ph type="ftr" sz="quarter" idx="11"/>
          </p:nvPr>
        </p:nvSpPr>
        <p:spPr/>
        <p:txBody>
          <a:bodyPr/>
          <a:p>
            <a:endParaRPr lang="es-VE"/>
          </a:p>
        </p:txBody>
      </p:sp>
      <p:sp>
        <p:nvSpPr>
          <p:cNvPr id="1048705"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50" name=""/>
        <p:cNvGrpSpPr/>
        <p:nvPr/>
      </p:nvGrpSpPr>
      <p:grpSpPr>
        <a:xfrm>
          <a:off x="0" y="0"/>
          <a:ext cx="0" cy="0"/>
          <a:chOff x="0" y="0"/>
          <a:chExt cx="0" cy="0"/>
        </a:xfrm>
      </p:grpSpPr>
      <p:sp>
        <p:nvSpPr>
          <p:cNvPr id="1048664" name="Title 1"/>
          <p:cNvSpPr>
            <a:spLocks noGrp="1"/>
          </p:cNvSpPr>
          <p:nvPr>
            <p:ph type="title"/>
          </p:nvPr>
        </p:nvSpPr>
        <p:spPr>
          <a:xfrm>
            <a:off x="774885" y="609600"/>
            <a:ext cx="6072182" cy="3022600"/>
          </a:xfrm>
        </p:spPr>
        <p:txBody>
          <a:bodyPr anchor="ctr">
            <a:normAutofit/>
          </a:bodyPr>
          <a:lstStyle>
            <a:lvl1pPr algn="l">
              <a:defRPr b="0" cap="none" sz="4400"/>
            </a:lvl1pPr>
          </a:lstStyle>
          <a:p>
            <a:r>
              <a:rPr lang="es-ES" smtClean="0"/>
              <a:t>Haga clic para modificar el estilo de título del patrón</a:t>
            </a:r>
            <a:endParaRPr dirty="0" lang="en-US"/>
          </a:p>
        </p:txBody>
      </p:sp>
      <p:sp>
        <p:nvSpPr>
          <p:cNvPr id="1048665" name="Text Placeholder 9"/>
          <p:cNvSpPr>
            <a:spLocks noGrp="1"/>
          </p:cNvSpPr>
          <p:nvPr>
            <p:ph type="body" sz="quarter" idx="13"/>
          </p:nvPr>
        </p:nvSpPr>
        <p:spPr>
          <a:xfrm>
            <a:off x="1101074" y="3632200"/>
            <a:ext cx="5419804" cy="381000"/>
          </a:xfrm>
        </p:spPr>
        <p:txBody>
          <a:bodyPr anchor="ctr">
            <a:noAutofit/>
          </a:bodyPr>
          <a:lstStyle>
            <a:lvl1pPr indent="0" marL="0">
              <a:buFontTx/>
              <a:buNone/>
              <a:defRPr sz="1600">
                <a:solidFill>
                  <a:schemeClr val="tx1">
                    <a:lumMod val="50000"/>
                    <a:lumOff val="50000"/>
                  </a:schemeClr>
                </a:solidFill>
              </a:defRPr>
            </a:lvl1pPr>
            <a:lvl2pPr indent="0" marL="457200">
              <a:buFontTx/>
              <a:buNone/>
            </a:lvl2pPr>
            <a:lvl3pPr indent="0" marL="914400">
              <a:buFontTx/>
              <a:buNone/>
            </a:lvl3pPr>
            <a:lvl4pPr indent="0" marL="1371600">
              <a:buFontTx/>
              <a:buNone/>
            </a:lvl4pPr>
            <a:lvl5pPr indent="0" marL="1828800">
              <a:buFontTx/>
              <a:buNone/>
            </a:lvl5pPr>
          </a:lstStyle>
          <a:p>
            <a:pPr lvl="0"/>
            <a:r>
              <a:rPr lang="es-ES" smtClean="0"/>
              <a:t>Editar el estilo de texto del patrón</a:t>
            </a:r>
          </a:p>
        </p:txBody>
      </p:sp>
      <p:sp>
        <p:nvSpPr>
          <p:cNvPr id="1048666" name="Text Placeholder 2"/>
          <p:cNvSpPr>
            <a:spLocks noGrp="1"/>
          </p:cNvSpPr>
          <p:nvPr>
            <p:ph type="body" idx="1"/>
          </p:nvPr>
        </p:nvSpPr>
        <p:spPr>
          <a:xfrm>
            <a:off x="609598" y="4470400"/>
            <a:ext cx="6347715" cy="1570962"/>
          </a:xfrm>
        </p:spPr>
        <p:txBody>
          <a:bodyPr anchor="ctr">
            <a:normAutofit/>
          </a:bodyPr>
          <a:lstStyle>
            <a:lvl1pPr algn="l" indent="0" marL="0">
              <a:buNone/>
              <a:defRPr sz="1800">
                <a:solidFill>
                  <a:schemeClr val="tx1">
                    <a:lumMod val="75000"/>
                    <a:lumOff val="2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667"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68" name="Footer Placeholder 4"/>
          <p:cNvSpPr>
            <a:spLocks noGrp="1"/>
          </p:cNvSpPr>
          <p:nvPr>
            <p:ph type="ftr" sz="quarter" idx="11"/>
          </p:nvPr>
        </p:nvSpPr>
        <p:spPr/>
        <p:txBody>
          <a:bodyPr/>
          <a:p>
            <a:endParaRPr lang="es-VE"/>
          </a:p>
        </p:txBody>
      </p:sp>
      <p:sp>
        <p:nvSpPr>
          <p:cNvPr id="1048669" name="Slide Number Placeholder 5"/>
          <p:cNvSpPr>
            <a:spLocks noGrp="1"/>
          </p:cNvSpPr>
          <p:nvPr>
            <p:ph type="sldNum" sz="quarter" idx="12"/>
          </p:nvPr>
        </p:nvSpPr>
        <p:spPr/>
        <p:txBody>
          <a:bodyPr/>
          <a:p>
            <a:fld id="{4A158D52-00DA-4C26-95F2-94F7C73B1B18}" type="slidenum">
              <a:rPr lang="es-VE" smtClean="0"/>
              <a:t>‹Nº›</a:t>
            </a:fld>
            <a:endParaRPr lang="es-VE"/>
          </a:p>
        </p:txBody>
      </p:sp>
      <p:sp>
        <p:nvSpPr>
          <p:cNvPr id="1048670" name="TextBox 23"/>
          <p:cNvSpPr txBox="1"/>
          <p:nvPr/>
        </p:nvSpPr>
        <p:spPr>
          <a:xfrm>
            <a:off x="482711" y="790378"/>
            <a:ext cx="457319" cy="584776"/>
          </a:xfrm>
          <a:prstGeom prst="rect"/>
        </p:spPr>
        <p:txBody>
          <a:bodyPr anchor="ctr" bIns="45720" lIns="91440" rIns="91440" rtlCol="0" tIns="45720" vert="horz">
            <a:noAutofit/>
          </a:bodyPr>
          <a:p>
            <a:pPr lvl="0"/>
            <a:r>
              <a:rPr baseline="0" dirty="0" sz="8000" lang="en-US">
                <a:ln w="3175" cmpd="sng">
                  <a:noFill/>
                </a:ln>
                <a:solidFill>
                  <a:schemeClr val="accent1">
                    <a:lumMod val="60000"/>
                    <a:lumOff val="40000"/>
                  </a:schemeClr>
                </a:solidFill>
                <a:effectLst/>
                <a:latin typeface="Arial"/>
              </a:rPr>
              <a:t>“</a:t>
            </a:r>
          </a:p>
        </p:txBody>
      </p:sp>
      <p:sp>
        <p:nvSpPr>
          <p:cNvPr id="1048671" name="TextBox 24"/>
          <p:cNvSpPr txBox="1"/>
          <p:nvPr/>
        </p:nvSpPr>
        <p:spPr>
          <a:xfrm>
            <a:off x="6747699" y="2886556"/>
            <a:ext cx="457319" cy="584776"/>
          </a:xfrm>
          <a:prstGeom prst="rect"/>
        </p:spPr>
        <p:txBody>
          <a:bodyPr anchor="ctr" bIns="45720" lIns="91440" rIns="91440" rtlCol="0" tIns="45720" vert="horz">
            <a:noAutofit/>
          </a:bodyPr>
          <a:p>
            <a:pPr lvl="0"/>
            <a:r>
              <a:rPr baseline="0" dirty="0" sz="8000" lang="en-US">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55" name=""/>
        <p:cNvGrpSpPr/>
        <p:nvPr/>
      </p:nvGrpSpPr>
      <p:grpSpPr>
        <a:xfrm>
          <a:off x="0" y="0"/>
          <a:ext cx="0" cy="0"/>
          <a:chOff x="0" y="0"/>
          <a:chExt cx="0" cy="0"/>
        </a:xfrm>
      </p:grpSpPr>
      <p:sp>
        <p:nvSpPr>
          <p:cNvPr id="1048696" name="Title 1"/>
          <p:cNvSpPr>
            <a:spLocks noGrp="1"/>
          </p:cNvSpPr>
          <p:nvPr>
            <p:ph type="title"/>
          </p:nvPr>
        </p:nvSpPr>
        <p:spPr>
          <a:xfrm>
            <a:off x="609598" y="1931988"/>
            <a:ext cx="6347715" cy="2595460"/>
          </a:xfrm>
        </p:spPr>
        <p:txBody>
          <a:bodyPr anchor="b">
            <a:normAutofit/>
          </a:bodyPr>
          <a:lstStyle>
            <a:lvl1pPr algn="l">
              <a:defRPr b="0" cap="none" sz="4400"/>
            </a:lvl1pPr>
          </a:lstStyle>
          <a:p>
            <a:r>
              <a:rPr lang="es-ES" smtClean="0"/>
              <a:t>Haga clic para modificar el estilo de título del patrón</a:t>
            </a:r>
            <a:endParaRPr dirty="0" lang="en-US"/>
          </a:p>
        </p:txBody>
      </p:sp>
      <p:sp>
        <p:nvSpPr>
          <p:cNvPr id="1048697" name="Text Placeholder 2"/>
          <p:cNvSpPr>
            <a:spLocks noGrp="1"/>
          </p:cNvSpPr>
          <p:nvPr>
            <p:ph type="body" idx="1"/>
          </p:nvPr>
        </p:nvSpPr>
        <p:spPr>
          <a:xfrm>
            <a:off x="609598" y="4527448"/>
            <a:ext cx="6347715" cy="1513914"/>
          </a:xfrm>
        </p:spPr>
        <p:txBody>
          <a:bodyPr anchor="t">
            <a:normAutofit/>
          </a:bodyPr>
          <a:lstStyle>
            <a:lvl1pPr algn="l" indent="0" marL="0">
              <a:buNone/>
              <a:defRPr sz="1800">
                <a:solidFill>
                  <a:schemeClr val="tx1">
                    <a:lumMod val="75000"/>
                    <a:lumOff val="2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698"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99" name="Footer Placeholder 4"/>
          <p:cNvSpPr>
            <a:spLocks noGrp="1"/>
          </p:cNvSpPr>
          <p:nvPr>
            <p:ph type="ftr" sz="quarter" idx="11"/>
          </p:nvPr>
        </p:nvSpPr>
        <p:spPr/>
        <p:txBody>
          <a:bodyPr/>
          <a:p>
            <a:endParaRPr lang="es-VE"/>
          </a:p>
        </p:txBody>
      </p:sp>
      <p:sp>
        <p:nvSpPr>
          <p:cNvPr id="1048700"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49" name=""/>
        <p:cNvGrpSpPr/>
        <p:nvPr/>
      </p:nvGrpSpPr>
      <p:grpSpPr>
        <a:xfrm>
          <a:off x="0" y="0"/>
          <a:ext cx="0" cy="0"/>
          <a:chOff x="0" y="0"/>
          <a:chExt cx="0" cy="0"/>
        </a:xfrm>
      </p:grpSpPr>
      <p:sp>
        <p:nvSpPr>
          <p:cNvPr id="1048656" name="Title 1"/>
          <p:cNvSpPr>
            <a:spLocks noGrp="1"/>
          </p:cNvSpPr>
          <p:nvPr>
            <p:ph type="title"/>
          </p:nvPr>
        </p:nvSpPr>
        <p:spPr>
          <a:xfrm>
            <a:off x="774885" y="609600"/>
            <a:ext cx="6072182" cy="3022600"/>
          </a:xfrm>
        </p:spPr>
        <p:txBody>
          <a:bodyPr anchor="ctr">
            <a:normAutofit/>
          </a:bodyPr>
          <a:lstStyle>
            <a:lvl1pPr algn="l">
              <a:defRPr b="0" cap="none" sz="4400"/>
            </a:lvl1pPr>
          </a:lstStyle>
          <a:p>
            <a:r>
              <a:rPr lang="es-ES" smtClean="0"/>
              <a:t>Haga clic para modificar el estilo de título del patrón</a:t>
            </a:r>
            <a:endParaRPr dirty="0" lang="en-US"/>
          </a:p>
        </p:txBody>
      </p:sp>
      <p:sp>
        <p:nvSpPr>
          <p:cNvPr id="1048657" name="Text Placeholder 9"/>
          <p:cNvSpPr>
            <a:spLocks noGrp="1"/>
          </p:cNvSpPr>
          <p:nvPr>
            <p:ph type="body" sz="quarter" idx="13"/>
          </p:nvPr>
        </p:nvSpPr>
        <p:spPr>
          <a:xfrm>
            <a:off x="609597" y="4013200"/>
            <a:ext cx="6347716" cy="514248"/>
          </a:xfrm>
        </p:spPr>
        <p:txBody>
          <a:bodyPr anchor="b">
            <a:noAutofit/>
          </a:bodyPr>
          <a:lstStyle>
            <a:lvl1pPr indent="0" marL="0">
              <a:buFontTx/>
              <a:buNone/>
              <a:defRPr sz="2400">
                <a:solidFill>
                  <a:schemeClr val="tx1">
                    <a:lumMod val="75000"/>
                    <a:lumOff val="25000"/>
                  </a:schemeClr>
                </a:solidFill>
              </a:defRPr>
            </a:lvl1pPr>
            <a:lvl2pPr indent="0" marL="457200">
              <a:buFontTx/>
              <a:buNone/>
            </a:lvl2pPr>
            <a:lvl3pPr indent="0" marL="914400">
              <a:buFontTx/>
              <a:buNone/>
            </a:lvl3pPr>
            <a:lvl4pPr indent="0" marL="1371600">
              <a:buFontTx/>
              <a:buNone/>
            </a:lvl4pPr>
            <a:lvl5pPr indent="0" marL="1828800">
              <a:buFontTx/>
              <a:buNone/>
            </a:lvl5pPr>
          </a:lstStyle>
          <a:p>
            <a:pPr lvl="0"/>
            <a:r>
              <a:rPr lang="es-ES" smtClean="0"/>
              <a:t>Editar el estilo de texto del patrón</a:t>
            </a:r>
          </a:p>
        </p:txBody>
      </p:sp>
      <p:sp>
        <p:nvSpPr>
          <p:cNvPr id="1048658" name="Text Placeholder 2"/>
          <p:cNvSpPr>
            <a:spLocks noGrp="1"/>
          </p:cNvSpPr>
          <p:nvPr>
            <p:ph type="body" idx="1"/>
          </p:nvPr>
        </p:nvSpPr>
        <p:spPr>
          <a:xfrm>
            <a:off x="609598" y="4527448"/>
            <a:ext cx="6347715" cy="1513914"/>
          </a:xfrm>
        </p:spPr>
        <p:txBody>
          <a:bodyPr anchor="t">
            <a:normAutofit/>
          </a:bodyPr>
          <a:lstStyle>
            <a:lvl1pPr algn="l" indent="0" marL="0">
              <a:buNone/>
              <a:defRPr sz="1800">
                <a:solidFill>
                  <a:schemeClr val="tx1">
                    <a:lumMod val="50000"/>
                    <a:lumOff val="50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659"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60" name="Footer Placeholder 4"/>
          <p:cNvSpPr>
            <a:spLocks noGrp="1"/>
          </p:cNvSpPr>
          <p:nvPr>
            <p:ph type="ftr" sz="quarter" idx="11"/>
          </p:nvPr>
        </p:nvSpPr>
        <p:spPr/>
        <p:txBody>
          <a:bodyPr/>
          <a:p>
            <a:endParaRPr lang="es-VE"/>
          </a:p>
        </p:txBody>
      </p:sp>
      <p:sp>
        <p:nvSpPr>
          <p:cNvPr id="1048661" name="Slide Number Placeholder 5"/>
          <p:cNvSpPr>
            <a:spLocks noGrp="1"/>
          </p:cNvSpPr>
          <p:nvPr>
            <p:ph type="sldNum" sz="quarter" idx="12"/>
          </p:nvPr>
        </p:nvSpPr>
        <p:spPr/>
        <p:txBody>
          <a:bodyPr/>
          <a:p>
            <a:fld id="{4A158D52-00DA-4C26-95F2-94F7C73B1B18}" type="slidenum">
              <a:rPr lang="es-VE" smtClean="0"/>
              <a:t>‹Nº›</a:t>
            </a:fld>
            <a:endParaRPr lang="es-VE"/>
          </a:p>
        </p:txBody>
      </p:sp>
      <p:sp>
        <p:nvSpPr>
          <p:cNvPr id="1048662" name="TextBox 23"/>
          <p:cNvSpPr txBox="1"/>
          <p:nvPr/>
        </p:nvSpPr>
        <p:spPr>
          <a:xfrm>
            <a:off x="482711" y="790378"/>
            <a:ext cx="457319" cy="584776"/>
          </a:xfrm>
          <a:prstGeom prst="rect"/>
        </p:spPr>
        <p:txBody>
          <a:bodyPr anchor="ctr" bIns="45720" lIns="91440" rIns="91440" rtlCol="0" tIns="45720" vert="horz">
            <a:noAutofit/>
          </a:bodyPr>
          <a:p>
            <a:pPr lvl="0"/>
            <a:r>
              <a:rPr baseline="0" dirty="0" sz="8000" lang="en-US">
                <a:ln w="3175" cmpd="sng">
                  <a:noFill/>
                </a:ln>
                <a:solidFill>
                  <a:schemeClr val="accent1">
                    <a:lumMod val="60000"/>
                    <a:lumOff val="40000"/>
                  </a:schemeClr>
                </a:solidFill>
                <a:effectLst/>
                <a:latin typeface="Arial"/>
              </a:rPr>
              <a:t>“</a:t>
            </a:r>
          </a:p>
        </p:txBody>
      </p:sp>
      <p:sp>
        <p:nvSpPr>
          <p:cNvPr id="1048663" name="TextBox 24"/>
          <p:cNvSpPr txBox="1"/>
          <p:nvPr/>
        </p:nvSpPr>
        <p:spPr>
          <a:xfrm>
            <a:off x="6747699" y="2886556"/>
            <a:ext cx="457319" cy="584776"/>
          </a:xfrm>
          <a:prstGeom prst="rect"/>
        </p:spPr>
        <p:txBody>
          <a:bodyPr anchor="ctr" bIns="45720" lIns="91440" rIns="91440" rtlCol="0" tIns="45720" vert="horz">
            <a:noAutofit/>
          </a:bodyPr>
          <a:p>
            <a:pPr lvl="0"/>
            <a:r>
              <a:rPr baseline="0" dirty="0" sz="8000" lang="en-US">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58" name=""/>
        <p:cNvGrpSpPr/>
        <p:nvPr/>
      </p:nvGrpSpPr>
      <p:grpSpPr>
        <a:xfrm>
          <a:off x="0" y="0"/>
          <a:ext cx="0" cy="0"/>
          <a:chOff x="0" y="0"/>
          <a:chExt cx="0" cy="0"/>
        </a:xfrm>
      </p:grpSpPr>
      <p:sp>
        <p:nvSpPr>
          <p:cNvPr id="1048712" name="Title 1"/>
          <p:cNvSpPr>
            <a:spLocks noGrp="1"/>
          </p:cNvSpPr>
          <p:nvPr>
            <p:ph type="title"/>
          </p:nvPr>
        </p:nvSpPr>
        <p:spPr>
          <a:xfrm>
            <a:off x="615848" y="609600"/>
            <a:ext cx="6341465" cy="3022600"/>
          </a:xfrm>
        </p:spPr>
        <p:txBody>
          <a:bodyPr anchor="ctr">
            <a:normAutofit/>
          </a:bodyPr>
          <a:lstStyle>
            <a:lvl1pPr algn="l">
              <a:defRPr b="0" cap="none" sz="4400"/>
            </a:lvl1pPr>
          </a:lstStyle>
          <a:p>
            <a:r>
              <a:rPr lang="es-ES" smtClean="0"/>
              <a:t>Haga clic para modificar el estilo de título del patrón</a:t>
            </a:r>
            <a:endParaRPr dirty="0" lang="en-US"/>
          </a:p>
        </p:txBody>
      </p:sp>
      <p:sp>
        <p:nvSpPr>
          <p:cNvPr id="1048713" name="Text Placeholder 9"/>
          <p:cNvSpPr>
            <a:spLocks noGrp="1"/>
          </p:cNvSpPr>
          <p:nvPr>
            <p:ph type="body" sz="quarter" idx="13"/>
          </p:nvPr>
        </p:nvSpPr>
        <p:spPr>
          <a:xfrm>
            <a:off x="609597" y="4013200"/>
            <a:ext cx="6347716" cy="514248"/>
          </a:xfrm>
        </p:spPr>
        <p:txBody>
          <a:bodyPr anchor="b">
            <a:noAutofit/>
          </a:bodyPr>
          <a:lstStyle>
            <a:lvl1pPr indent="0" marL="0">
              <a:buFontTx/>
              <a:buNone/>
              <a:defRPr sz="2400">
                <a:solidFill>
                  <a:schemeClr val="accent1"/>
                </a:solidFill>
              </a:defRPr>
            </a:lvl1pPr>
            <a:lvl2pPr indent="0" marL="457200">
              <a:buFontTx/>
              <a:buNone/>
            </a:lvl2pPr>
            <a:lvl3pPr indent="0" marL="914400">
              <a:buFontTx/>
              <a:buNone/>
            </a:lvl3pPr>
            <a:lvl4pPr indent="0" marL="1371600">
              <a:buFontTx/>
              <a:buNone/>
            </a:lvl4pPr>
            <a:lvl5pPr indent="0" marL="1828800">
              <a:buFontTx/>
              <a:buNone/>
            </a:lvl5pPr>
          </a:lstStyle>
          <a:p>
            <a:pPr lvl="0"/>
            <a:r>
              <a:rPr lang="es-ES" smtClean="0"/>
              <a:t>Editar el estilo de texto del patrón</a:t>
            </a:r>
          </a:p>
        </p:txBody>
      </p:sp>
      <p:sp>
        <p:nvSpPr>
          <p:cNvPr id="1048714" name="Text Placeholder 2"/>
          <p:cNvSpPr>
            <a:spLocks noGrp="1"/>
          </p:cNvSpPr>
          <p:nvPr>
            <p:ph type="body" idx="1"/>
          </p:nvPr>
        </p:nvSpPr>
        <p:spPr>
          <a:xfrm>
            <a:off x="609598" y="4527448"/>
            <a:ext cx="6347715" cy="1513914"/>
          </a:xfrm>
        </p:spPr>
        <p:txBody>
          <a:bodyPr anchor="t">
            <a:normAutofit/>
          </a:bodyPr>
          <a:lstStyle>
            <a:lvl1pPr algn="l" indent="0" marL="0">
              <a:buNone/>
              <a:defRPr sz="1800">
                <a:solidFill>
                  <a:schemeClr val="tx1">
                    <a:lumMod val="50000"/>
                    <a:lumOff val="50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715"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716" name="Footer Placeholder 4"/>
          <p:cNvSpPr>
            <a:spLocks noGrp="1"/>
          </p:cNvSpPr>
          <p:nvPr>
            <p:ph type="ftr" sz="quarter" idx="11"/>
          </p:nvPr>
        </p:nvSpPr>
        <p:spPr/>
        <p:txBody>
          <a:bodyPr/>
          <a:p>
            <a:endParaRPr lang="es-VE"/>
          </a:p>
        </p:txBody>
      </p:sp>
      <p:sp>
        <p:nvSpPr>
          <p:cNvPr id="1048717"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vertTx">
  <p:cSld name="Título y texto vertical">
    <p:spTree>
      <p:nvGrpSpPr>
        <p:cNvPr id="52" name=""/>
        <p:cNvGrpSpPr/>
        <p:nvPr/>
      </p:nvGrpSpPr>
      <p:grpSpPr>
        <a:xfrm>
          <a:off x="0" y="0"/>
          <a:ext cx="0" cy="0"/>
          <a:chOff x="0" y="0"/>
          <a:chExt cx="0" cy="0"/>
        </a:xfrm>
      </p:grpSpPr>
      <p:sp>
        <p:nvSpPr>
          <p:cNvPr id="1048678" name="Title 1"/>
          <p:cNvSpPr>
            <a:spLocks noGrp="1"/>
          </p:cNvSpPr>
          <p:nvPr>
            <p:ph type="title"/>
          </p:nvPr>
        </p:nvSpPr>
        <p:spPr/>
        <p:txBody>
          <a:bodyPr/>
          <a:p>
            <a:r>
              <a:rPr lang="es-ES" smtClean="0"/>
              <a:t>Haga clic para modificar el estilo de título del patrón</a:t>
            </a:r>
            <a:endParaRPr dirty="0" lang="en-US"/>
          </a:p>
        </p:txBody>
      </p:sp>
      <p:sp>
        <p:nvSpPr>
          <p:cNvPr id="1048679" name="Vertical Text Placeholder 2"/>
          <p:cNvSpPr>
            <a:spLocks noGrp="1"/>
          </p:cNvSpPr>
          <p:nvPr>
            <p:ph type="body" orient="vert" idx="1"/>
          </p:nvPr>
        </p:nvSpPr>
        <p:spPr/>
        <p:txBody>
          <a:bodyPr vert="eaVert"/>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680"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81" name="Footer Placeholder 4"/>
          <p:cNvSpPr>
            <a:spLocks noGrp="1"/>
          </p:cNvSpPr>
          <p:nvPr>
            <p:ph type="ftr" sz="quarter" idx="11"/>
          </p:nvPr>
        </p:nvSpPr>
        <p:spPr/>
        <p:txBody>
          <a:bodyPr/>
          <a:p>
            <a:endParaRPr lang="es-VE"/>
          </a:p>
        </p:txBody>
      </p:sp>
      <p:sp>
        <p:nvSpPr>
          <p:cNvPr id="1048682"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vertTitleAndTx">
  <p:cSld name="Título vertical y texto">
    <p:spTree>
      <p:nvGrpSpPr>
        <p:cNvPr id="60" name=""/>
        <p:cNvGrpSpPr/>
        <p:nvPr/>
      </p:nvGrpSpPr>
      <p:grpSpPr>
        <a:xfrm>
          <a:off x="0" y="0"/>
          <a:ext cx="0" cy="0"/>
          <a:chOff x="0" y="0"/>
          <a:chExt cx="0" cy="0"/>
        </a:xfrm>
      </p:grpSpPr>
      <p:sp>
        <p:nvSpPr>
          <p:cNvPr id="1048724" name="Vertical Title 1"/>
          <p:cNvSpPr>
            <a:spLocks noGrp="1"/>
          </p:cNvSpPr>
          <p:nvPr>
            <p:ph type="title" orient="vert"/>
          </p:nvPr>
        </p:nvSpPr>
        <p:spPr>
          <a:xfrm>
            <a:off x="5977312" y="609600"/>
            <a:ext cx="978812" cy="5251451"/>
          </a:xfrm>
        </p:spPr>
        <p:txBody>
          <a:bodyPr anchor="ctr" vert="eaVert">
            <a:normAutofit fontScale="90000"/>
          </a:bodyPr>
          <a:p>
            <a:r>
              <a:rPr lang="es-ES" smtClean="0"/>
              <a:t>Haga clic para modificar el estilo de título del patrón</a:t>
            </a:r>
            <a:endParaRPr dirty="0" lang="en-US"/>
          </a:p>
        </p:txBody>
      </p:sp>
      <p:sp>
        <p:nvSpPr>
          <p:cNvPr id="1048725" name="Vertical Text Placeholder 2"/>
          <p:cNvSpPr>
            <a:spLocks noGrp="1"/>
          </p:cNvSpPr>
          <p:nvPr>
            <p:ph type="body" orient="vert" idx="1"/>
          </p:nvPr>
        </p:nvSpPr>
        <p:spPr>
          <a:xfrm>
            <a:off x="609599" y="609600"/>
            <a:ext cx="5195026" cy="5251451"/>
          </a:xfrm>
        </p:spPr>
        <p:txBody>
          <a:bodyPr vert="eaVert"/>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726"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727" name="Footer Placeholder 4"/>
          <p:cNvSpPr>
            <a:spLocks noGrp="1"/>
          </p:cNvSpPr>
          <p:nvPr>
            <p:ph type="ftr" sz="quarter" idx="11"/>
          </p:nvPr>
        </p:nvSpPr>
        <p:spPr/>
        <p:txBody>
          <a:bodyPr/>
          <a:p>
            <a:endParaRPr lang="es-VE"/>
          </a:p>
        </p:txBody>
      </p:sp>
      <p:sp>
        <p:nvSpPr>
          <p:cNvPr id="1048728"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ítulo y objetos">
    <p:spTree>
      <p:nvGrpSpPr>
        <p:cNvPr id="40" name=""/>
        <p:cNvGrpSpPr/>
        <p:nvPr/>
      </p:nvGrpSpPr>
      <p:grpSpPr>
        <a:xfrm>
          <a:off x="0" y="0"/>
          <a:ext cx="0" cy="0"/>
          <a:chOff x="0" y="0"/>
          <a:chExt cx="0" cy="0"/>
        </a:xfrm>
      </p:grpSpPr>
      <p:sp>
        <p:nvSpPr>
          <p:cNvPr id="1048627" name="Title 1"/>
          <p:cNvSpPr>
            <a:spLocks noGrp="1"/>
          </p:cNvSpPr>
          <p:nvPr>
            <p:ph type="title"/>
          </p:nvPr>
        </p:nvSpPr>
        <p:spPr/>
        <p:txBody>
          <a:bodyPr/>
          <a:p>
            <a:r>
              <a:rPr lang="es-ES" smtClean="0"/>
              <a:t>Haga clic para modificar el estilo de título del patrón</a:t>
            </a:r>
            <a:endParaRPr dirty="0" lang="en-US"/>
          </a:p>
        </p:txBody>
      </p:sp>
      <p:sp>
        <p:nvSpPr>
          <p:cNvPr id="1048628" name="Content Placeholder 2"/>
          <p:cNvSpPr>
            <a:spLocks noGrp="1"/>
          </p:cNvSpPr>
          <p:nvPr>
            <p:ph idx="1"/>
          </p:nvPr>
        </p:nvSpPr>
        <p:spPr/>
        <p:txBody>
          <a:bodyPr/>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629"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30" name="Footer Placeholder 4"/>
          <p:cNvSpPr>
            <a:spLocks noGrp="1"/>
          </p:cNvSpPr>
          <p:nvPr>
            <p:ph type="ftr" sz="quarter" idx="11"/>
          </p:nvPr>
        </p:nvSpPr>
        <p:spPr/>
        <p:txBody>
          <a:bodyPr/>
          <a:p>
            <a:endParaRPr lang="es-VE"/>
          </a:p>
        </p:txBody>
      </p:sp>
      <p:sp>
        <p:nvSpPr>
          <p:cNvPr id="1048631"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Encabezado de sección">
    <p:spTree>
      <p:nvGrpSpPr>
        <p:cNvPr id="53" name=""/>
        <p:cNvGrpSpPr/>
        <p:nvPr/>
      </p:nvGrpSpPr>
      <p:grpSpPr>
        <a:xfrm>
          <a:off x="0" y="0"/>
          <a:ext cx="0" cy="0"/>
          <a:chOff x="0" y="0"/>
          <a:chExt cx="0" cy="0"/>
        </a:xfrm>
      </p:grpSpPr>
      <p:sp>
        <p:nvSpPr>
          <p:cNvPr id="1048683" name="Title 1"/>
          <p:cNvSpPr>
            <a:spLocks noGrp="1"/>
          </p:cNvSpPr>
          <p:nvPr>
            <p:ph type="title"/>
          </p:nvPr>
        </p:nvSpPr>
        <p:spPr>
          <a:xfrm>
            <a:off x="609598" y="2700868"/>
            <a:ext cx="6347715" cy="1826581"/>
          </a:xfrm>
        </p:spPr>
        <p:txBody>
          <a:bodyPr anchor="b"/>
          <a:lstStyle>
            <a:lvl1pPr algn="l">
              <a:defRPr b="0" cap="none" sz="4000"/>
            </a:lvl1pPr>
          </a:lstStyle>
          <a:p>
            <a:r>
              <a:rPr lang="es-ES" smtClean="0"/>
              <a:t>Haga clic para modificar el estilo de título del patrón</a:t>
            </a:r>
            <a:endParaRPr dirty="0" lang="en-US"/>
          </a:p>
        </p:txBody>
      </p:sp>
      <p:sp>
        <p:nvSpPr>
          <p:cNvPr id="1048684" name="Text Placeholder 2"/>
          <p:cNvSpPr>
            <a:spLocks noGrp="1"/>
          </p:cNvSpPr>
          <p:nvPr>
            <p:ph type="body" idx="1"/>
          </p:nvPr>
        </p:nvSpPr>
        <p:spPr>
          <a:xfrm>
            <a:off x="609598" y="4527448"/>
            <a:ext cx="6347715" cy="860400"/>
          </a:xfrm>
        </p:spPr>
        <p:txBody>
          <a:bodyPr anchor="t"/>
          <a:lstStyle>
            <a:lvl1pPr algn="l" indent="0" marL="0">
              <a:buNone/>
              <a:defRPr sz="2000">
                <a:solidFill>
                  <a:schemeClr val="tx1">
                    <a:lumMod val="50000"/>
                    <a:lumOff val="50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s-ES" smtClean="0"/>
              <a:t>Editar el estilo de texto del patrón</a:t>
            </a:r>
          </a:p>
        </p:txBody>
      </p:sp>
      <p:sp>
        <p:nvSpPr>
          <p:cNvPr id="1048685" name="Date Placeholder 3"/>
          <p:cNvSpPr>
            <a:spLocks noGrp="1"/>
          </p:cNvSpPr>
          <p:nvPr>
            <p:ph type="dt" sz="half" idx="10"/>
          </p:nvPr>
        </p:nvSpPr>
        <p:spPr/>
        <p:txBody>
          <a:bodyPr/>
          <a:p>
            <a:fld id="{C5B47DE0-19A8-4E7B-A345-24A10D9305A2}" type="datetimeFigureOut">
              <a:rPr lang="es-VE" smtClean="0"/>
              <a:t>2/2/2025</a:t>
            </a:fld>
            <a:endParaRPr lang="es-VE"/>
          </a:p>
        </p:txBody>
      </p:sp>
      <p:sp>
        <p:nvSpPr>
          <p:cNvPr id="1048686" name="Footer Placeholder 4"/>
          <p:cNvSpPr>
            <a:spLocks noGrp="1"/>
          </p:cNvSpPr>
          <p:nvPr>
            <p:ph type="ftr" sz="quarter" idx="11"/>
          </p:nvPr>
        </p:nvSpPr>
        <p:spPr/>
        <p:txBody>
          <a:bodyPr/>
          <a:p>
            <a:endParaRPr lang="es-VE"/>
          </a:p>
        </p:txBody>
      </p:sp>
      <p:sp>
        <p:nvSpPr>
          <p:cNvPr id="1048687" name="Slide Number Placeholder 5"/>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Dos objetos">
    <p:spTree>
      <p:nvGrpSpPr>
        <p:cNvPr id="57" name=""/>
        <p:cNvGrpSpPr/>
        <p:nvPr/>
      </p:nvGrpSpPr>
      <p:grpSpPr>
        <a:xfrm>
          <a:off x="0" y="0"/>
          <a:ext cx="0" cy="0"/>
          <a:chOff x="0" y="0"/>
          <a:chExt cx="0" cy="0"/>
        </a:xfrm>
      </p:grpSpPr>
      <p:sp>
        <p:nvSpPr>
          <p:cNvPr id="1048706" name="Title 1"/>
          <p:cNvSpPr>
            <a:spLocks noGrp="1"/>
          </p:cNvSpPr>
          <p:nvPr>
            <p:ph type="title"/>
          </p:nvPr>
        </p:nvSpPr>
        <p:spPr>
          <a:xfrm>
            <a:off x="609600" y="609600"/>
            <a:ext cx="6347714" cy="1320800"/>
          </a:xfrm>
        </p:spPr>
        <p:txBody>
          <a:bodyPr/>
          <a:p>
            <a:r>
              <a:rPr lang="es-ES" smtClean="0"/>
              <a:t>Haga clic para modificar el estilo de título del patrón</a:t>
            </a:r>
            <a:endParaRPr dirty="0" lang="en-US"/>
          </a:p>
        </p:txBody>
      </p:sp>
      <p:sp>
        <p:nvSpPr>
          <p:cNvPr id="1048707"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708"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709" name="Date Placeholder 4"/>
          <p:cNvSpPr>
            <a:spLocks noGrp="1"/>
          </p:cNvSpPr>
          <p:nvPr>
            <p:ph type="dt" sz="half" idx="10"/>
          </p:nvPr>
        </p:nvSpPr>
        <p:spPr/>
        <p:txBody>
          <a:bodyPr/>
          <a:p>
            <a:fld id="{C5B47DE0-19A8-4E7B-A345-24A10D9305A2}" type="datetimeFigureOut">
              <a:rPr lang="es-VE" smtClean="0"/>
              <a:t>2/2/2025</a:t>
            </a:fld>
            <a:endParaRPr lang="es-VE"/>
          </a:p>
        </p:txBody>
      </p:sp>
      <p:sp>
        <p:nvSpPr>
          <p:cNvPr id="1048710" name="Footer Placeholder 5"/>
          <p:cNvSpPr>
            <a:spLocks noGrp="1"/>
          </p:cNvSpPr>
          <p:nvPr>
            <p:ph type="ftr" sz="quarter" idx="11"/>
          </p:nvPr>
        </p:nvSpPr>
        <p:spPr/>
        <p:txBody>
          <a:bodyPr/>
          <a:p>
            <a:endParaRPr lang="es-VE"/>
          </a:p>
        </p:txBody>
      </p:sp>
      <p:sp>
        <p:nvSpPr>
          <p:cNvPr id="1048711" name="Slide Number Placeholder 6"/>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ación">
    <p:spTree>
      <p:nvGrpSpPr>
        <p:cNvPr id="54" name=""/>
        <p:cNvGrpSpPr/>
        <p:nvPr/>
      </p:nvGrpSpPr>
      <p:grpSpPr>
        <a:xfrm>
          <a:off x="0" y="0"/>
          <a:ext cx="0" cy="0"/>
          <a:chOff x="0" y="0"/>
          <a:chExt cx="0" cy="0"/>
        </a:xfrm>
      </p:grpSpPr>
      <p:sp>
        <p:nvSpPr>
          <p:cNvPr id="1048688" name="Title 1"/>
          <p:cNvSpPr>
            <a:spLocks noGrp="1"/>
          </p:cNvSpPr>
          <p:nvPr>
            <p:ph type="title"/>
          </p:nvPr>
        </p:nvSpPr>
        <p:spPr>
          <a:xfrm>
            <a:off x="609599" y="609600"/>
            <a:ext cx="6347713" cy="1320800"/>
          </a:xfrm>
        </p:spPr>
        <p:txBody>
          <a:bodyPr/>
          <a:p>
            <a:r>
              <a:rPr lang="es-ES" smtClean="0"/>
              <a:t>Haga clic para modificar el estilo de título del patrón</a:t>
            </a:r>
            <a:endParaRPr dirty="0" lang="en-US"/>
          </a:p>
        </p:txBody>
      </p:sp>
      <p:sp>
        <p:nvSpPr>
          <p:cNvPr id="1048689" name="Text Placeholder 2"/>
          <p:cNvSpPr>
            <a:spLocks noGrp="1"/>
          </p:cNvSpPr>
          <p:nvPr>
            <p:ph type="body" idx="1"/>
          </p:nvPr>
        </p:nvSpPr>
        <p:spPr>
          <a:xfrm>
            <a:off x="609599" y="2160983"/>
            <a:ext cx="3090672" cy="576262"/>
          </a:xfrm>
        </p:spPr>
        <p:txBody>
          <a:bodyPr anchor="b">
            <a:noAutofit/>
          </a:bodyPr>
          <a:lstStyle>
            <a:lvl1pPr indent="0" marL="0">
              <a:buNone/>
              <a:defRPr b="0"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s-ES" smtClean="0"/>
              <a:t>Editar el estilo de texto del patrón</a:t>
            </a:r>
          </a:p>
        </p:txBody>
      </p:sp>
      <p:sp>
        <p:nvSpPr>
          <p:cNvPr id="1048690" name="Content Placeholder 3"/>
          <p:cNvSpPr>
            <a:spLocks noGrp="1"/>
          </p:cNvSpPr>
          <p:nvPr>
            <p:ph sz="half" idx="2"/>
          </p:nvPr>
        </p:nvSpPr>
        <p:spPr>
          <a:xfrm>
            <a:off x="609599" y="2737246"/>
            <a:ext cx="3090672" cy="3304117"/>
          </a:xfrm>
        </p:spPr>
        <p:txBody>
          <a:bodyPr>
            <a:normAutofit/>
          </a:bodyPr>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691" name="Text Placeholder 4"/>
          <p:cNvSpPr>
            <a:spLocks noGrp="1"/>
          </p:cNvSpPr>
          <p:nvPr>
            <p:ph type="body" sz="quarter" idx="3"/>
          </p:nvPr>
        </p:nvSpPr>
        <p:spPr>
          <a:xfrm>
            <a:off x="3866640" y="2160983"/>
            <a:ext cx="3090672" cy="576262"/>
          </a:xfrm>
        </p:spPr>
        <p:txBody>
          <a:bodyPr anchor="b">
            <a:noAutofit/>
          </a:bodyPr>
          <a:lstStyle>
            <a:lvl1pPr indent="0" marL="0">
              <a:buNone/>
              <a:defRPr b="0"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s-ES" smtClean="0"/>
              <a:t>Editar el estilo de texto del patrón</a:t>
            </a:r>
          </a:p>
        </p:txBody>
      </p:sp>
      <p:sp>
        <p:nvSpPr>
          <p:cNvPr id="1048692" name="Content Placeholder 5"/>
          <p:cNvSpPr>
            <a:spLocks noGrp="1"/>
          </p:cNvSpPr>
          <p:nvPr>
            <p:ph sz="quarter" idx="4"/>
          </p:nvPr>
        </p:nvSpPr>
        <p:spPr>
          <a:xfrm>
            <a:off x="3866640" y="2737246"/>
            <a:ext cx="3090672" cy="3304117"/>
          </a:xfrm>
        </p:spPr>
        <p:txBody>
          <a:bodyPr>
            <a:normAutofit/>
          </a:bodyPr>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693" name="Date Placeholder 6"/>
          <p:cNvSpPr>
            <a:spLocks noGrp="1"/>
          </p:cNvSpPr>
          <p:nvPr>
            <p:ph type="dt" sz="half" idx="10"/>
          </p:nvPr>
        </p:nvSpPr>
        <p:spPr/>
        <p:txBody>
          <a:bodyPr/>
          <a:p>
            <a:fld id="{C5B47DE0-19A8-4E7B-A345-24A10D9305A2}" type="datetimeFigureOut">
              <a:rPr lang="es-VE" smtClean="0"/>
              <a:t>2/2/2025</a:t>
            </a:fld>
            <a:endParaRPr lang="es-VE"/>
          </a:p>
        </p:txBody>
      </p:sp>
      <p:sp>
        <p:nvSpPr>
          <p:cNvPr id="1048694" name="Footer Placeholder 7"/>
          <p:cNvSpPr>
            <a:spLocks noGrp="1"/>
          </p:cNvSpPr>
          <p:nvPr>
            <p:ph type="ftr" sz="quarter" idx="11"/>
          </p:nvPr>
        </p:nvSpPr>
        <p:spPr/>
        <p:txBody>
          <a:bodyPr/>
          <a:p>
            <a:endParaRPr lang="es-VE"/>
          </a:p>
        </p:txBody>
      </p:sp>
      <p:sp>
        <p:nvSpPr>
          <p:cNvPr id="1048695" name="Slide Number Placeholder 8"/>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Solo el título">
    <p:spTree>
      <p:nvGrpSpPr>
        <p:cNvPr id="48" name=""/>
        <p:cNvGrpSpPr/>
        <p:nvPr/>
      </p:nvGrpSpPr>
      <p:grpSpPr>
        <a:xfrm>
          <a:off x="0" y="0"/>
          <a:ext cx="0" cy="0"/>
          <a:chOff x="0" y="0"/>
          <a:chExt cx="0" cy="0"/>
        </a:xfrm>
      </p:grpSpPr>
      <p:sp>
        <p:nvSpPr>
          <p:cNvPr id="1048652" name="Title 1"/>
          <p:cNvSpPr>
            <a:spLocks noGrp="1"/>
          </p:cNvSpPr>
          <p:nvPr>
            <p:ph type="title"/>
          </p:nvPr>
        </p:nvSpPr>
        <p:spPr>
          <a:xfrm>
            <a:off x="609599" y="609600"/>
            <a:ext cx="6347714" cy="1320800"/>
          </a:xfrm>
        </p:spPr>
        <p:txBody>
          <a:bodyPr/>
          <a:p>
            <a:r>
              <a:rPr lang="es-ES" smtClean="0"/>
              <a:t>Haga clic para modificar el estilo de título del patrón</a:t>
            </a:r>
            <a:endParaRPr dirty="0" lang="en-US"/>
          </a:p>
        </p:txBody>
      </p:sp>
      <p:sp>
        <p:nvSpPr>
          <p:cNvPr id="1048653" name="Date Placeholder 2"/>
          <p:cNvSpPr>
            <a:spLocks noGrp="1"/>
          </p:cNvSpPr>
          <p:nvPr>
            <p:ph type="dt" sz="half" idx="10"/>
          </p:nvPr>
        </p:nvSpPr>
        <p:spPr/>
        <p:txBody>
          <a:bodyPr/>
          <a:p>
            <a:fld id="{C5B47DE0-19A8-4E7B-A345-24A10D9305A2}" type="datetimeFigureOut">
              <a:rPr lang="es-VE" smtClean="0"/>
              <a:t>2/2/2025</a:t>
            </a:fld>
            <a:endParaRPr lang="es-VE"/>
          </a:p>
        </p:txBody>
      </p:sp>
      <p:sp>
        <p:nvSpPr>
          <p:cNvPr id="1048654" name="Footer Placeholder 3"/>
          <p:cNvSpPr>
            <a:spLocks noGrp="1"/>
          </p:cNvSpPr>
          <p:nvPr>
            <p:ph type="ftr" sz="quarter" idx="11"/>
          </p:nvPr>
        </p:nvSpPr>
        <p:spPr/>
        <p:txBody>
          <a:bodyPr/>
          <a:p>
            <a:endParaRPr lang="es-VE"/>
          </a:p>
        </p:txBody>
      </p:sp>
      <p:sp>
        <p:nvSpPr>
          <p:cNvPr id="1048655" name="Slide Number Placeholder 4"/>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En blanco">
    <p:spTree>
      <p:nvGrpSpPr>
        <p:cNvPr id="30" name=""/>
        <p:cNvGrpSpPr/>
        <p:nvPr/>
      </p:nvGrpSpPr>
      <p:grpSpPr>
        <a:xfrm>
          <a:off x="0" y="0"/>
          <a:ext cx="0" cy="0"/>
          <a:chOff x="0" y="0"/>
          <a:chExt cx="0" cy="0"/>
        </a:xfrm>
      </p:grpSpPr>
      <p:sp>
        <p:nvSpPr>
          <p:cNvPr id="1048589" name="Date Placeholder 1"/>
          <p:cNvSpPr>
            <a:spLocks noGrp="1"/>
          </p:cNvSpPr>
          <p:nvPr>
            <p:ph type="dt" sz="half" idx="10"/>
          </p:nvPr>
        </p:nvSpPr>
        <p:spPr/>
        <p:txBody>
          <a:bodyPr/>
          <a:p>
            <a:fld id="{C5B47DE0-19A8-4E7B-A345-24A10D9305A2}" type="datetimeFigureOut">
              <a:rPr lang="es-VE" smtClean="0"/>
              <a:t>2/2/2025</a:t>
            </a:fld>
            <a:endParaRPr lang="es-VE"/>
          </a:p>
        </p:txBody>
      </p:sp>
      <p:sp>
        <p:nvSpPr>
          <p:cNvPr id="1048590" name="Footer Placeholder 2"/>
          <p:cNvSpPr>
            <a:spLocks noGrp="1"/>
          </p:cNvSpPr>
          <p:nvPr>
            <p:ph type="ftr" sz="quarter" idx="11"/>
          </p:nvPr>
        </p:nvSpPr>
        <p:spPr/>
        <p:txBody>
          <a:bodyPr/>
          <a:p>
            <a:endParaRPr lang="es-VE"/>
          </a:p>
        </p:txBody>
      </p:sp>
      <p:sp>
        <p:nvSpPr>
          <p:cNvPr id="1048591" name="Slide Number Placeholder 3"/>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ido con título">
    <p:spTree>
      <p:nvGrpSpPr>
        <p:cNvPr id="59" name=""/>
        <p:cNvGrpSpPr/>
        <p:nvPr/>
      </p:nvGrpSpPr>
      <p:grpSpPr>
        <a:xfrm>
          <a:off x="0" y="0"/>
          <a:ext cx="0" cy="0"/>
          <a:chOff x="0" y="0"/>
          <a:chExt cx="0" cy="0"/>
        </a:xfrm>
      </p:grpSpPr>
      <p:sp>
        <p:nvSpPr>
          <p:cNvPr id="1048718" name="Title 1"/>
          <p:cNvSpPr>
            <a:spLocks noGrp="1"/>
          </p:cNvSpPr>
          <p:nvPr>
            <p:ph type="title"/>
          </p:nvPr>
        </p:nvSpPr>
        <p:spPr>
          <a:xfrm>
            <a:off x="609599" y="1498604"/>
            <a:ext cx="2790182" cy="1278466"/>
          </a:xfrm>
        </p:spPr>
        <p:txBody>
          <a:bodyPr anchor="b">
            <a:normAutofit/>
          </a:bodyPr>
          <a:lstStyle>
            <a:lvl1pPr>
              <a:defRPr sz="2000"/>
            </a:lvl1pPr>
          </a:lstStyle>
          <a:p>
            <a:r>
              <a:rPr lang="es-ES" smtClean="0"/>
              <a:t>Haga clic para modificar el estilo de título del patrón</a:t>
            </a:r>
            <a:endParaRPr dirty="0" lang="en-US"/>
          </a:p>
        </p:txBody>
      </p:sp>
      <p:sp>
        <p:nvSpPr>
          <p:cNvPr id="1048719" name="Content Placeholder 2"/>
          <p:cNvSpPr>
            <a:spLocks noGrp="1"/>
          </p:cNvSpPr>
          <p:nvPr>
            <p:ph idx="1"/>
          </p:nvPr>
        </p:nvSpPr>
        <p:spPr>
          <a:xfrm>
            <a:off x="3571275" y="514925"/>
            <a:ext cx="3386037" cy="5526437"/>
          </a:xfrm>
        </p:spPr>
        <p:txBody>
          <a:bodyPr>
            <a:normAutofit/>
          </a:bodyPr>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720" name="Text Placeholder 3"/>
          <p:cNvSpPr>
            <a:spLocks noGrp="1"/>
          </p:cNvSpPr>
          <p:nvPr>
            <p:ph type="body" sz="half" idx="2"/>
          </p:nvPr>
        </p:nvSpPr>
        <p:spPr>
          <a:xfrm>
            <a:off x="609599" y="2777069"/>
            <a:ext cx="2790182" cy="2584449"/>
          </a:xfrm>
        </p:spPr>
        <p:txBody>
          <a:bodyPr>
            <a:normAutofit/>
          </a:bodyPr>
          <a:lstStyle>
            <a:lvl1pPr indent="0" marL="0">
              <a:buNone/>
              <a:defRPr sz="14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s-ES" smtClean="0"/>
              <a:t>Editar el estilo de texto del patrón</a:t>
            </a:r>
          </a:p>
        </p:txBody>
      </p:sp>
      <p:sp>
        <p:nvSpPr>
          <p:cNvPr id="1048721" name="Date Placeholder 4"/>
          <p:cNvSpPr>
            <a:spLocks noGrp="1"/>
          </p:cNvSpPr>
          <p:nvPr>
            <p:ph type="dt" sz="half" idx="10"/>
          </p:nvPr>
        </p:nvSpPr>
        <p:spPr/>
        <p:txBody>
          <a:bodyPr/>
          <a:p>
            <a:fld id="{C5B47DE0-19A8-4E7B-A345-24A10D9305A2}" type="datetimeFigureOut">
              <a:rPr lang="es-VE" smtClean="0"/>
              <a:t>2/2/2025</a:t>
            </a:fld>
            <a:endParaRPr lang="es-VE"/>
          </a:p>
        </p:txBody>
      </p:sp>
      <p:sp>
        <p:nvSpPr>
          <p:cNvPr id="1048722" name="Footer Placeholder 5"/>
          <p:cNvSpPr>
            <a:spLocks noGrp="1"/>
          </p:cNvSpPr>
          <p:nvPr>
            <p:ph type="ftr" sz="quarter" idx="11"/>
          </p:nvPr>
        </p:nvSpPr>
        <p:spPr/>
        <p:txBody>
          <a:bodyPr/>
          <a:p>
            <a:endParaRPr lang="es-VE"/>
          </a:p>
        </p:txBody>
      </p:sp>
      <p:sp>
        <p:nvSpPr>
          <p:cNvPr id="1048723" name="Slide Number Placeholder 6"/>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Imagen con título">
    <p:spTree>
      <p:nvGrpSpPr>
        <p:cNvPr id="51" name=""/>
        <p:cNvGrpSpPr/>
        <p:nvPr/>
      </p:nvGrpSpPr>
      <p:grpSpPr>
        <a:xfrm>
          <a:off x="0" y="0"/>
          <a:ext cx="0" cy="0"/>
          <a:chOff x="0" y="0"/>
          <a:chExt cx="0" cy="0"/>
        </a:xfrm>
      </p:grpSpPr>
      <p:sp>
        <p:nvSpPr>
          <p:cNvPr id="1048672" name="Title 1"/>
          <p:cNvSpPr>
            <a:spLocks noGrp="1"/>
          </p:cNvSpPr>
          <p:nvPr>
            <p:ph type="title"/>
          </p:nvPr>
        </p:nvSpPr>
        <p:spPr>
          <a:xfrm>
            <a:off x="609599" y="4800600"/>
            <a:ext cx="6347714" cy="566738"/>
          </a:xfrm>
        </p:spPr>
        <p:txBody>
          <a:bodyPr anchor="b">
            <a:normAutofit fontScale="90000"/>
          </a:bodyPr>
          <a:lstStyle>
            <a:lvl1pPr algn="l">
              <a:defRPr b="0" sz="2400"/>
            </a:lvl1pPr>
          </a:lstStyle>
          <a:p>
            <a:r>
              <a:rPr lang="es-ES" smtClean="0"/>
              <a:t>Haga clic para modificar el estilo de título del patrón</a:t>
            </a:r>
            <a:endParaRPr dirty="0" lang="en-US"/>
          </a:p>
        </p:txBody>
      </p:sp>
      <p:sp>
        <p:nvSpPr>
          <p:cNvPr id="1048673" name="Picture Placeholder 2"/>
          <p:cNvSpPr>
            <a:spLocks noChangeAspect="1" noGrp="1"/>
          </p:cNvSpPr>
          <p:nvPr>
            <p:ph type="pic" idx="1"/>
          </p:nvPr>
        </p:nvSpPr>
        <p:spPr>
          <a:xfrm>
            <a:off x="609599" y="609600"/>
            <a:ext cx="6347714" cy="3845718"/>
          </a:xfrm>
        </p:spPr>
        <p:txBody>
          <a:bodyPr anchor="t">
            <a:normAutofit/>
          </a:bodyPr>
          <a:lstStyle>
            <a:lvl1pPr algn="ctr" indent="0" marL="0">
              <a:buNone/>
              <a:defRPr sz="1600"/>
            </a:lvl1pPr>
            <a:lvl2pPr indent="0" marL="457200">
              <a:buNone/>
              <a:defRPr sz="1600"/>
            </a:lvl2pPr>
            <a:lvl3pPr indent="0" marL="914400">
              <a:buNone/>
              <a:defRPr sz="16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r>
              <a:rPr lang="es-ES" smtClean="0"/>
              <a:t>Haga clic en el icono para agregar una imagen</a:t>
            </a:r>
            <a:endParaRPr dirty="0" lang="en-US"/>
          </a:p>
        </p:txBody>
      </p:sp>
      <p:sp>
        <p:nvSpPr>
          <p:cNvPr id="1048674" name="Text Placeholder 3"/>
          <p:cNvSpPr>
            <a:spLocks noGrp="1"/>
          </p:cNvSpPr>
          <p:nvPr>
            <p:ph type="body" sz="half" idx="2"/>
          </p:nvPr>
        </p:nvSpPr>
        <p:spPr>
          <a:xfrm>
            <a:off x="609599" y="5367338"/>
            <a:ext cx="6347714" cy="674024"/>
          </a:xfrm>
        </p:spPr>
        <p:txBody>
          <a:bodyPr>
            <a:normAutofit/>
          </a:bodyPr>
          <a:lstStyle>
            <a:lvl1pPr indent="0" marL="0">
              <a:buNone/>
              <a:defRPr sz="12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s-ES" smtClean="0"/>
              <a:t>Editar el estilo de texto del patrón</a:t>
            </a:r>
          </a:p>
        </p:txBody>
      </p:sp>
      <p:sp>
        <p:nvSpPr>
          <p:cNvPr id="1048675" name="Date Placeholder 4"/>
          <p:cNvSpPr>
            <a:spLocks noGrp="1"/>
          </p:cNvSpPr>
          <p:nvPr>
            <p:ph type="dt" sz="half" idx="10"/>
          </p:nvPr>
        </p:nvSpPr>
        <p:spPr/>
        <p:txBody>
          <a:bodyPr/>
          <a:p>
            <a:fld id="{C5B47DE0-19A8-4E7B-A345-24A10D9305A2}" type="datetimeFigureOut">
              <a:rPr lang="es-VE" smtClean="0"/>
              <a:t>2/2/2025</a:t>
            </a:fld>
            <a:endParaRPr lang="es-VE"/>
          </a:p>
        </p:txBody>
      </p:sp>
      <p:sp>
        <p:nvSpPr>
          <p:cNvPr id="1048676" name="Footer Placeholder 5"/>
          <p:cNvSpPr>
            <a:spLocks noGrp="1"/>
          </p:cNvSpPr>
          <p:nvPr>
            <p:ph type="ftr" sz="quarter" idx="11"/>
          </p:nvPr>
        </p:nvSpPr>
        <p:spPr/>
        <p:txBody>
          <a:bodyPr/>
          <a:p>
            <a:endParaRPr lang="es-VE"/>
          </a:p>
        </p:txBody>
      </p:sp>
      <p:sp>
        <p:nvSpPr>
          <p:cNvPr id="1048677" name="Slide Number Placeholder 6"/>
          <p:cNvSpPr>
            <a:spLocks noGrp="1"/>
          </p:cNvSpPr>
          <p:nvPr>
            <p:ph type="sldNum" sz="quarter" idx="12"/>
          </p:nvPr>
        </p:nvSpPr>
        <p:spPr/>
        <p:txBody>
          <a:bodyPr/>
          <a:p>
            <a:fld id="{4A158D52-00DA-4C26-95F2-94F7C73B1B18}" type="slidenum">
              <a:rPr lang="es-VE" smtClean="0"/>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grpSp>
        <p:nvGrpSpPr>
          <p:cNvPr id="13" name="Group 16"/>
          <p:cNvGrpSpPr/>
          <p:nvPr/>
        </p:nvGrpSpPr>
        <p:grpSpPr>
          <a:xfrm>
            <a:off x="-8467" y="-8468"/>
            <a:ext cx="9169805" cy="6874935"/>
            <a:chOff x="-8467" y="-8468"/>
            <a:chExt cx="9169805" cy="6874935"/>
          </a:xfrm>
        </p:grpSpPr>
        <p:sp>
          <p:nvSpPr>
            <p:cNvPr id="1048576" name="Freeform 6"/>
            <p:cNvSpPr/>
            <p:nvPr/>
          </p:nvSpPr>
          <p:spPr>
            <a:xfrm>
              <a:off x="-8467" y="4013200"/>
              <a:ext cx="457200" cy="2853267"/>
            </a:xfrm>
            <a:custGeom>
              <a:avLst/>
              <a:ah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145728" name="Straight Connector 7"/>
            <p:cNvCxnSpPr>
              <a:cxnSpLocks/>
            </p:cNvCxnSpPr>
            <p:nvPr/>
          </p:nvCxnSpPr>
          <p:spPr>
            <a:xfrm flipV="1">
              <a:off x="5130830" y="4175605"/>
              <a:ext cx="4022475" cy="2682396"/>
            </a:xfrm>
            <a:prstGeom prst="line"/>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145729" name="Straight Connector 8"/>
            <p:cNvCxnSpPr>
              <a:cxnSpLocks/>
            </p:cNvCxnSpPr>
            <p:nvPr/>
          </p:nvCxnSpPr>
          <p:spPr>
            <a:xfrm>
              <a:off x="7042707" y="0"/>
              <a:ext cx="1219200" cy="6858000"/>
            </a:xfrm>
            <a:prstGeom prst="line"/>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48577" name="Freeform 9"/>
            <p:cNvSpPr/>
            <p:nvPr/>
          </p:nvSpPr>
          <p:spPr>
            <a:xfrm>
              <a:off x="6891896" y="1"/>
              <a:ext cx="2269442" cy="6866466"/>
            </a:xfrm>
            <a:custGeom>
              <a:avLst/>
              <a:ah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78" name="Freeform 10"/>
            <p:cNvSpPr/>
            <p:nvPr/>
          </p:nvSpPr>
          <p:spPr>
            <a:xfrm>
              <a:off x="7205158" y="-8467"/>
              <a:ext cx="1948147" cy="6866467"/>
            </a:xfrm>
            <a:custGeom>
              <a:avLst/>
              <a:ah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79" name="Freeform 11"/>
            <p:cNvSpPr/>
            <p:nvPr/>
          </p:nvSpPr>
          <p:spPr>
            <a:xfrm>
              <a:off x="6637896" y="3920066"/>
              <a:ext cx="2513565" cy="2937933"/>
            </a:xfrm>
            <a:custGeom>
              <a:avLst/>
              <a:ah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0" name="Freeform 12"/>
            <p:cNvSpPr/>
            <p:nvPr/>
          </p:nvSpPr>
          <p:spPr>
            <a:xfrm>
              <a:off x="7010429" y="-8467"/>
              <a:ext cx="2142876" cy="6866467"/>
            </a:xfrm>
            <a:custGeom>
              <a:avLst/>
              <a:ah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1" name="Freeform 13"/>
            <p:cNvSpPr/>
            <p:nvPr/>
          </p:nvSpPr>
          <p:spPr>
            <a:xfrm>
              <a:off x="8295776" y="-8467"/>
              <a:ext cx="857530" cy="6866467"/>
            </a:xfrm>
            <a:custGeom>
              <a:avLst/>
              <a:ah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2" name="Freeform 14"/>
            <p:cNvSpPr/>
            <p:nvPr/>
          </p:nvSpPr>
          <p:spPr>
            <a:xfrm>
              <a:off x="8077231" y="-8468"/>
              <a:ext cx="1066770" cy="6866467"/>
            </a:xfrm>
            <a:custGeom>
              <a:avLst/>
              <a:ah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3" name="Freeform 15"/>
            <p:cNvSpPr/>
            <p:nvPr/>
          </p:nvSpPr>
          <p:spPr>
            <a:xfrm>
              <a:off x="8060297" y="4893733"/>
              <a:ext cx="1094086" cy="1964267"/>
            </a:xfrm>
            <a:custGeom>
              <a:avLst/>
              <a:ah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48584" name="Title Placeholder 1"/>
          <p:cNvSpPr>
            <a:spLocks noGrp="1"/>
          </p:cNvSpPr>
          <p:nvPr>
            <p:ph type="title"/>
          </p:nvPr>
        </p:nvSpPr>
        <p:spPr>
          <a:xfrm>
            <a:off x="609599" y="609600"/>
            <a:ext cx="6347713" cy="1320800"/>
          </a:xfrm>
          <a:prstGeom prst="rect"/>
        </p:spPr>
        <p:txBody>
          <a:bodyPr anchor="t" bIns="45720" lIns="91440" rIns="91440" rtlCol="0" tIns="45720" vert="horz">
            <a:normAutofit/>
          </a:bodyPr>
          <a:p>
            <a:r>
              <a:rPr lang="es-ES" smtClean="0"/>
              <a:t>Haga clic para modificar el estilo de título del patrón</a:t>
            </a:r>
            <a:endParaRPr dirty="0" lang="en-US"/>
          </a:p>
        </p:txBody>
      </p:sp>
      <p:sp>
        <p:nvSpPr>
          <p:cNvPr id="1048585" name="Text Placeholder 2"/>
          <p:cNvSpPr>
            <a:spLocks noGrp="1"/>
          </p:cNvSpPr>
          <p:nvPr>
            <p:ph type="body" idx="1"/>
          </p:nvPr>
        </p:nvSpPr>
        <p:spPr>
          <a:xfrm>
            <a:off x="609599" y="2160590"/>
            <a:ext cx="6347714" cy="3880773"/>
          </a:xfrm>
          <a:prstGeom prst="rect"/>
        </p:spPr>
        <p:txBody>
          <a:bodyPr bIns="45720" lIns="91440" rIns="91440" rtlCol="0" tIns="45720" vert="horz">
            <a:normAutofit/>
          </a:bodyPr>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dirty="0" lang="en-US"/>
          </a:p>
        </p:txBody>
      </p:sp>
      <p:sp>
        <p:nvSpPr>
          <p:cNvPr id="1048586" name="Date Placeholder 3"/>
          <p:cNvSpPr>
            <a:spLocks noGrp="1"/>
          </p:cNvSpPr>
          <p:nvPr>
            <p:ph type="dt" sz="half" idx="2"/>
          </p:nvPr>
        </p:nvSpPr>
        <p:spPr>
          <a:xfrm>
            <a:off x="5405258" y="6041363"/>
            <a:ext cx="684132" cy="365125"/>
          </a:xfrm>
          <a:prstGeom prst="rect"/>
        </p:spPr>
        <p:txBody>
          <a:bodyPr anchor="ctr" bIns="45720" lIns="91440" rIns="91440" rtlCol="0" tIns="45720" vert="horz"/>
          <a:lstStyle>
            <a:lvl1pPr algn="r">
              <a:defRPr sz="900">
                <a:solidFill>
                  <a:schemeClr val="tx1">
                    <a:tint val="75000"/>
                  </a:schemeClr>
                </a:solidFill>
              </a:defRPr>
            </a:lvl1pPr>
          </a:lstStyle>
          <a:p>
            <a:fld id="{C5B47DE0-19A8-4E7B-A345-24A10D9305A2}" type="datetimeFigureOut">
              <a:rPr lang="es-VE" smtClean="0"/>
              <a:t>2/2/2025</a:t>
            </a:fld>
            <a:endParaRPr lang="es-VE"/>
          </a:p>
        </p:txBody>
      </p:sp>
      <p:sp>
        <p:nvSpPr>
          <p:cNvPr id="1048587" name="Footer Placeholder 4"/>
          <p:cNvSpPr>
            <a:spLocks noGrp="1"/>
          </p:cNvSpPr>
          <p:nvPr>
            <p:ph type="ftr" sz="quarter" idx="3"/>
          </p:nvPr>
        </p:nvSpPr>
        <p:spPr>
          <a:xfrm>
            <a:off x="609599" y="6041363"/>
            <a:ext cx="4622973" cy="365125"/>
          </a:xfrm>
          <a:prstGeom prst="rect"/>
        </p:spPr>
        <p:txBody>
          <a:bodyPr anchor="ctr" bIns="45720" lIns="91440" rIns="91440" rtlCol="0" tIns="45720" vert="horz"/>
          <a:lstStyle>
            <a:lvl1pPr algn="l">
              <a:defRPr sz="900">
                <a:solidFill>
                  <a:schemeClr val="tx1">
                    <a:tint val="75000"/>
                  </a:schemeClr>
                </a:solidFill>
              </a:defRPr>
            </a:lvl1pPr>
          </a:lstStyle>
          <a:p>
            <a:endParaRPr lang="es-VE"/>
          </a:p>
        </p:txBody>
      </p:sp>
      <p:sp>
        <p:nvSpPr>
          <p:cNvPr id="1048588" name="Slide Number Placeholder 5"/>
          <p:cNvSpPr>
            <a:spLocks noGrp="1"/>
          </p:cNvSpPr>
          <p:nvPr>
            <p:ph type="sldNum" sz="quarter" idx="4"/>
          </p:nvPr>
        </p:nvSpPr>
        <p:spPr>
          <a:xfrm>
            <a:off x="6444676" y="6041363"/>
            <a:ext cx="512638" cy="365125"/>
          </a:xfrm>
          <a:prstGeom prst="rect"/>
        </p:spPr>
        <p:txBody>
          <a:bodyPr anchor="ctr" bIns="45720" lIns="91440" rIns="91440" rtlCol="0" tIns="45720" vert="horz"/>
          <a:lstStyle>
            <a:lvl1pPr algn="r">
              <a:defRPr sz="900">
                <a:solidFill>
                  <a:schemeClr val="accent1"/>
                </a:solidFill>
              </a:defRPr>
            </a:lvl1pPr>
          </a:lstStyle>
          <a:p>
            <a:fld id="{4A158D52-00DA-4C26-95F2-94F7C73B1B18}" type="slidenum">
              <a:rPr lang="es-VE" smtClean="0"/>
              <a:t>‹Nº›</a:t>
            </a:fld>
            <a:endParaRPr lang="es-VE"/>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eaLnBrk="1" hangingPunct="1" latinLnBrk="0" rtl="0">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algn="l" defTabSz="457200" eaLnBrk="1" hangingPunct="1" indent="-342900" latinLnBrk="0" marL="342900" rtl="0">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algn="l" defTabSz="457200" eaLnBrk="1" hangingPunct="1" indent="-285750" latinLnBrk="0" marL="742950" rtl="0">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algn="l" defTabSz="457200" eaLnBrk="1" hangingPunct="1" indent="-228600" latinLnBrk="0" marL="1143000" rtl="0">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algn="l" defTabSz="457200" eaLnBrk="1" hangingPunct="1" indent="-228600" latinLnBrk="0" marL="16002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algn="l" defTabSz="457200" eaLnBrk="1" hangingPunct="1" indent="-228600" latinLnBrk="0" marL="20574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algn="l" defTabSz="457200" eaLnBrk="1" hangingPunct="1" indent="-228600" latinLnBrk="0" marL="25146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algn="l" defTabSz="457200" eaLnBrk="1" hangingPunct="1" indent="-228600" latinLnBrk="0" marL="29718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algn="l" defTabSz="457200" eaLnBrk="1" hangingPunct="1" indent="-228600" latinLnBrk="0" marL="34290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algn="l" defTabSz="457200" eaLnBrk="1" hangingPunct="1" indent="-228600" latinLnBrk="0" marL="3886200" rtl="0">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2.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pic>
        <p:nvPicPr>
          <p:cNvPr id="2097163" name="Picture 4"/>
          <p:cNvPicPr>
            <a:picLocks noChangeAspect="1" noChangeArrowheads="1"/>
          </p:cNvPicPr>
          <p:nvPr/>
        </p:nvPicPr>
        <p:blipFill>
          <a:blip xmlns:r="http://schemas.openxmlformats.org/officeDocument/2006/relationships" r:embed="rId1" cstate="print"/>
          <a:srcRect/>
          <a:stretch>
            <a:fillRect/>
          </a:stretch>
        </p:blipFill>
        <p:spPr bwMode="auto">
          <a:xfrm>
            <a:off x="833549" y="217592"/>
            <a:ext cx="1082891" cy="1167197"/>
          </a:xfrm>
          <a:prstGeom prst="rect"/>
          <a:noFill/>
          <a:ln>
            <a:noFill/>
          </a:ln>
          <a:effectLst>
            <a:softEdge rad="63500"/>
          </a:effectLst>
        </p:spPr>
      </p:pic>
      <p:sp>
        <p:nvSpPr>
          <p:cNvPr id="1048614" name="13 CuadroTexto"/>
          <p:cNvSpPr txBox="1"/>
          <p:nvPr/>
        </p:nvSpPr>
        <p:spPr>
          <a:xfrm>
            <a:off x="1341199" y="621548"/>
            <a:ext cx="7020272" cy="1297940"/>
          </a:xfrm>
          <a:prstGeom prst="rect"/>
          <a:noFill/>
        </p:spPr>
        <p:txBody>
          <a:bodyPr rtlCol="0" wrap="square">
            <a:spAutoFit/>
          </a:bodyPr>
          <a:p>
            <a:pPr algn="ctr"/>
            <a:r>
              <a:rPr b="1" dirty="0" sz="1600" lang="es-VE" smtClean="0">
                <a:latin typeface="Arial" pitchFamily="34" charset="0"/>
                <a:cs typeface="Arial" pitchFamily="34" charset="0"/>
              </a:rPr>
              <a:t>Universidad Nacional Experimental de Guayana</a:t>
            </a:r>
          </a:p>
          <a:p>
            <a:pPr algn="ctr"/>
            <a:r>
              <a:rPr b="1" dirty="0" sz="1600" lang="es-VE" smtClean="0">
                <a:latin typeface="Arial" pitchFamily="34" charset="0"/>
                <a:cs typeface="Arial" pitchFamily="34" charset="0"/>
              </a:rPr>
              <a:t>Vicerrectorado Académico</a:t>
            </a:r>
          </a:p>
          <a:p>
            <a:pPr algn="ctr"/>
            <a:r>
              <a:rPr b="1" dirty="0" sz="1600" lang="es-VE" smtClean="0">
                <a:latin typeface="Arial" pitchFamily="34" charset="0"/>
                <a:cs typeface="Arial" pitchFamily="34" charset="0"/>
              </a:rPr>
              <a:t>Proyecto de Carrera: Ingeniería Industrial</a:t>
            </a:r>
          </a:p>
          <a:p>
            <a:pPr algn="ctr"/>
            <a:r>
              <a:rPr b="1" dirty="0" sz="1600" lang="es-VE" smtClean="0">
                <a:latin typeface="Arial" pitchFamily="34" charset="0"/>
                <a:cs typeface="Arial" pitchFamily="34" charset="0"/>
              </a:rPr>
              <a:t>Unidad curricular: </a:t>
            </a:r>
            <a:r>
              <a:rPr b="1" dirty="0" sz="1600" lang="en-US" smtClean="0">
                <a:latin typeface="Arial" pitchFamily="34" charset="0"/>
                <a:cs typeface="Arial" pitchFamily="34" charset="0"/>
              </a:rPr>
              <a:t>Ingeniería del Ambiente </a:t>
            </a:r>
            <a:endParaRPr b="1" dirty="0" sz="1600" lang="es-VE" smtClean="0">
              <a:latin typeface="Arial" pitchFamily="34" charset="0"/>
              <a:cs typeface="Arial" pitchFamily="34" charset="0"/>
            </a:endParaRPr>
          </a:p>
          <a:p>
            <a:pPr algn="ctr"/>
            <a:r>
              <a:rPr b="1" dirty="0" sz="1600" lang="es-VE" smtClean="0">
                <a:latin typeface="Arial" pitchFamily="34" charset="0"/>
                <a:cs typeface="Arial" pitchFamily="34" charset="0"/>
              </a:rPr>
              <a:t>Sección 1</a:t>
            </a:r>
          </a:p>
        </p:txBody>
      </p:sp>
      <p:sp>
        <p:nvSpPr>
          <p:cNvPr id="1048615" name="8 CuadroTexto"/>
          <p:cNvSpPr txBox="1"/>
          <p:nvPr/>
        </p:nvSpPr>
        <p:spPr>
          <a:xfrm>
            <a:off x="2803432" y="6021288"/>
            <a:ext cx="4104456" cy="338554"/>
          </a:xfrm>
          <a:prstGeom prst="rect"/>
          <a:noFill/>
        </p:spPr>
        <p:txBody>
          <a:bodyPr rtlCol="0" wrap="square">
            <a:spAutoFit/>
          </a:bodyPr>
          <a:p>
            <a:r>
              <a:rPr dirty="0" sz="1600" lang="es-VE" smtClean="0">
                <a:effectLst>
                  <a:outerShdw algn="tl" blurRad="38100" dir="2700000" dist="38100">
                    <a:srgbClr val="000000">
                      <a:alpha val="43137"/>
                    </a:srgbClr>
                  </a:outerShdw>
                </a:effectLst>
                <a:latin typeface="Arial" pitchFamily="34" charset="0"/>
                <a:cs typeface="Arial" pitchFamily="34" charset="0"/>
              </a:rPr>
              <a:t>Ciudad Guayana, </a:t>
            </a:r>
            <a:r>
              <a:rPr dirty="0" sz="1600" lang="es-VE" smtClean="0">
                <a:effectLst>
                  <a:outerShdw algn="tl" blurRad="38100" dir="2700000" dist="38100">
                    <a:srgbClr val="000000">
                      <a:alpha val="43137"/>
                    </a:srgbClr>
                  </a:outerShdw>
                </a:effectLst>
                <a:latin typeface="Arial" pitchFamily="34" charset="0"/>
                <a:cs typeface="Arial" pitchFamily="34" charset="0"/>
              </a:rPr>
              <a:t>02 </a:t>
            </a:r>
            <a:r>
              <a:rPr dirty="0" sz="1600" lang="en-US" err="1" smtClean="0">
                <a:effectLst>
                  <a:outerShdw algn="tl" blurRad="38100" dir="2700000" dist="38100">
                    <a:srgbClr val="000000">
                      <a:alpha val="43137"/>
                    </a:srgbClr>
                  </a:outerShdw>
                </a:effectLst>
                <a:latin typeface="Arial" pitchFamily="34" charset="0"/>
                <a:cs typeface="Arial" pitchFamily="34" charset="0"/>
              </a:rPr>
              <a:t>Febrero</a:t>
            </a:r>
            <a:r>
              <a:rPr dirty="0" sz="1600" lang="en-US" smtClean="0">
                <a:effectLst>
                  <a:outerShdw algn="tl" blurRad="38100" dir="2700000" dist="38100">
                    <a:srgbClr val="000000">
                      <a:alpha val="43137"/>
                    </a:srgbClr>
                  </a:outerShdw>
                </a:effectLst>
                <a:latin typeface="Arial" pitchFamily="34" charset="0"/>
                <a:cs typeface="Arial" pitchFamily="34" charset="0"/>
              </a:rPr>
              <a:t> </a:t>
            </a:r>
            <a:r>
              <a:rPr dirty="0" sz="1600" lang="en-US" smtClean="0">
                <a:effectLst>
                  <a:outerShdw algn="tl" blurRad="38100" dir="2700000" dist="38100">
                    <a:srgbClr val="000000">
                      <a:alpha val="43137"/>
                    </a:srgbClr>
                  </a:outerShdw>
                </a:effectLst>
                <a:latin typeface="Arial" pitchFamily="34" charset="0"/>
                <a:cs typeface="Arial" pitchFamily="34" charset="0"/>
              </a:rPr>
              <a:t>del 2025</a:t>
            </a:r>
            <a:endParaRPr dirty="0" sz="1600" lang="es-VE">
              <a:effectLst>
                <a:outerShdw algn="tl" blurRad="38100" dir="2700000" dist="38100">
                  <a:srgbClr val="000000">
                    <a:alpha val="43137"/>
                  </a:srgbClr>
                </a:outerShdw>
              </a:effectLst>
              <a:latin typeface="Arial" pitchFamily="34" charset="0"/>
              <a:cs typeface="Arial" pitchFamily="34" charset="0"/>
            </a:endParaRPr>
          </a:p>
        </p:txBody>
      </p:sp>
      <p:sp>
        <p:nvSpPr>
          <p:cNvPr id="1048616" name="9 CuadroTexto"/>
          <p:cNvSpPr txBox="1"/>
          <p:nvPr/>
        </p:nvSpPr>
        <p:spPr>
          <a:xfrm>
            <a:off x="824813" y="4054161"/>
            <a:ext cx="2664296" cy="584775"/>
          </a:xfrm>
          <a:prstGeom prst="rect"/>
          <a:noFill/>
        </p:spPr>
        <p:txBody>
          <a:bodyPr rtlCol="0" wrap="square">
            <a:spAutoFit/>
          </a:bodyPr>
          <a:p>
            <a:r>
              <a:rPr dirty="0" sz="1600" lang="es-VE" smtClean="0">
                <a:effectLst>
                  <a:outerShdw algn="tl" blurRad="38100" dir="2700000" dist="38100">
                    <a:srgbClr val="000000">
                      <a:alpha val="43137"/>
                    </a:srgbClr>
                  </a:outerShdw>
                </a:effectLst>
                <a:latin typeface="Arial" pitchFamily="34" charset="0"/>
                <a:cs typeface="Arial" pitchFamily="34" charset="0"/>
              </a:rPr>
              <a:t>profesora</a:t>
            </a:r>
            <a:r>
              <a:rPr dirty="0" sz="1600" lang="en-US" smtClean="0">
                <a:effectLst>
                  <a:outerShdw algn="tl" blurRad="38100" dir="2700000" dist="38100">
                    <a:srgbClr val="000000">
                      <a:alpha val="43137"/>
                    </a:srgbClr>
                  </a:outerShdw>
                </a:effectLst>
                <a:latin typeface="Arial" pitchFamily="34" charset="0"/>
                <a:cs typeface="Arial" pitchFamily="34" charset="0"/>
              </a:rPr>
              <a:t>:</a:t>
            </a:r>
            <a:endParaRPr altLang="en-US" dirty="0" sz="1600" lang="zh-CN"/>
          </a:p>
          <a:p>
            <a:r>
              <a:rPr altLang="en-US" dirty="0" sz="1600" lang="en-US" smtClean="0">
                <a:effectLst>
                  <a:outerShdw algn="tl" blurRad="38100" dir="2700000" dist="38100">
                    <a:srgbClr val="000000">
                      <a:alpha val="43137"/>
                    </a:srgbClr>
                  </a:outerShdw>
                </a:effectLst>
                <a:latin typeface="Arial" pitchFamily="34" charset="0"/>
                <a:cs typeface="Arial" pitchFamily="34" charset="0"/>
              </a:rPr>
              <a:t>Ing. Arlenis Crespo </a:t>
            </a:r>
            <a:endParaRPr altLang="en-US" dirty="0" sz="1600" lang="zh-CN"/>
          </a:p>
        </p:txBody>
      </p:sp>
      <p:sp>
        <p:nvSpPr>
          <p:cNvPr id="1048617" name="14 CuadroTexto"/>
          <p:cNvSpPr txBox="1"/>
          <p:nvPr/>
        </p:nvSpPr>
        <p:spPr>
          <a:xfrm>
            <a:off x="4851335" y="4054161"/>
            <a:ext cx="3744416" cy="815341"/>
          </a:xfrm>
          <a:prstGeom prst="rect"/>
          <a:noFill/>
        </p:spPr>
        <p:txBody>
          <a:bodyPr rtlCol="0" wrap="square">
            <a:spAutoFit/>
          </a:bodyPr>
          <a:p>
            <a:r>
              <a:rPr altLang="en-US" dirty="0" sz="1600" lang="en-US" smtClean="0">
                <a:effectLst>
                  <a:outerShdw algn="tl" blurRad="38100" dir="2700000" dist="38100">
                    <a:srgbClr val="000000">
                      <a:alpha val="43137"/>
                    </a:srgbClr>
                  </a:outerShdw>
                </a:effectLst>
                <a:latin typeface="Arial" pitchFamily="34" charset="0"/>
                <a:cs typeface="Arial" pitchFamily="34" charset="0"/>
              </a:rPr>
              <a:t>Bachiller:</a:t>
            </a:r>
            <a:endParaRPr altLang="en-US" dirty="0" sz="1600" lang="zh-CN"/>
          </a:p>
          <a:p>
            <a:r>
              <a:rPr dirty="0" sz="1600" lang="es-ES" smtClean="0">
                <a:effectLst>
                  <a:outerShdw algn="tl" blurRad="38100" dir="2700000" dist="38100">
                    <a:srgbClr val="000000">
                      <a:alpha val="43137"/>
                    </a:srgbClr>
                  </a:outerShdw>
                </a:effectLst>
                <a:latin typeface="Arial" pitchFamily="34" charset="0"/>
                <a:cs typeface="Arial" pitchFamily="34" charset="0"/>
              </a:rPr>
              <a:t>Noelkis Bonalde CI: 26.582.369</a:t>
            </a:r>
          </a:p>
          <a:p>
            <a:endParaRPr altLang="en-US" dirty="0" sz="1600" lang="zh-CN"/>
          </a:p>
        </p:txBody>
      </p:sp>
      <p:sp>
        <p:nvSpPr>
          <p:cNvPr id="1048618" name="10 Título"/>
          <p:cNvSpPr>
            <a:spLocks noGrp="1"/>
          </p:cNvSpPr>
          <p:nvPr>
            <p:ph type="ctrTitle"/>
          </p:nvPr>
        </p:nvSpPr>
        <p:spPr>
          <a:xfrm flipH="1">
            <a:off x="1043608" y="2354016"/>
            <a:ext cx="8064897" cy="696770"/>
          </a:xfrm>
        </p:spPr>
        <p:txBody>
          <a:bodyPr>
            <a:noAutofit/>
          </a:bodyPr>
          <a:p>
            <a:pPr algn="l"/>
            <a:r>
              <a:rPr b="1" dirty="0" sz="2400" i="1" lang="en-US" smtClean="0">
                <a:solidFill>
                  <a:srgbClr val="000000"/>
                </a:solidFill>
                <a:latin typeface="Arial" panose="020B0604020202020204" pitchFamily="34" charset="0"/>
                <a:cs typeface="Arial" panose="020B0604020202020204" pitchFamily="34" charset="0"/>
              </a:rPr>
              <a:t>Control y evaluación de la contaminación del agua </a:t>
            </a:r>
            <a:endParaRPr b="1" dirty="0" sz="2400" i="1" lang="es-VE">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47" name="CuadroTexto 1"/>
          <p:cNvSpPr txBox="1"/>
          <p:nvPr/>
        </p:nvSpPr>
        <p:spPr>
          <a:xfrm>
            <a:off x="1115616" y="548680"/>
            <a:ext cx="1512168"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°11:</a:t>
            </a:r>
            <a:endParaRPr b="1" dirty="0" lang="en-US"/>
          </a:p>
        </p:txBody>
      </p:sp>
      <p:sp>
        <p:nvSpPr>
          <p:cNvPr id="1048648" name="CuadroTexto 2"/>
          <p:cNvSpPr txBox="1"/>
          <p:nvPr/>
        </p:nvSpPr>
        <p:spPr>
          <a:xfrm>
            <a:off x="755576" y="1124744"/>
            <a:ext cx="6840760"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Día Sábado 01 de febrero del 2025 retire el filtro y después lo coloque al aire libre expuesto al sol dejándolo quedar muy bien.</a:t>
            </a:r>
            <a:endParaRPr dirty="0" sz="1400" lang="en-US">
              <a:latin typeface="Arial" panose="020B0604020202020204" pitchFamily="34" charset="0"/>
              <a:cs typeface="Arial" panose="020B0604020202020204" pitchFamily="34" charset="0"/>
            </a:endParaRPr>
          </a:p>
        </p:txBody>
      </p:sp>
      <p:pic>
        <p:nvPicPr>
          <p:cNvPr id="2097184" name="Imagen 3"/>
          <p:cNvPicPr>
            <a:picLocks noChangeAspect="1"/>
          </p:cNvPicPr>
          <p:nvPr/>
        </p:nvPicPr>
        <p:blipFill rotWithShape="1">
          <a:blip xmlns:r="http://schemas.openxmlformats.org/officeDocument/2006/relationships" r:embed="rId1" cstate="print"/>
          <a:srcRect b="28503"/>
          <a:stretch>
            <a:fillRect/>
          </a:stretch>
        </p:blipFill>
        <p:spPr>
          <a:xfrm>
            <a:off x="755575" y="1988840"/>
            <a:ext cx="2736307" cy="2520280"/>
          </a:xfrm>
          <a:prstGeom prst="rect"/>
        </p:spPr>
      </p:pic>
      <p:pic>
        <p:nvPicPr>
          <p:cNvPr id="2097185" name="Imagen 4"/>
          <p:cNvPicPr>
            <a:picLocks noChangeAspect="1"/>
          </p:cNvPicPr>
          <p:nvPr/>
        </p:nvPicPr>
        <p:blipFill rotWithShape="1">
          <a:blip xmlns:r="http://schemas.openxmlformats.org/officeDocument/2006/relationships" r:embed="rId2" cstate="print"/>
          <a:srcRect t="22279" b="21335"/>
          <a:stretch>
            <a:fillRect/>
          </a:stretch>
        </p:blipFill>
        <p:spPr>
          <a:xfrm>
            <a:off x="3707904" y="2636912"/>
            <a:ext cx="3671586" cy="1872208"/>
          </a:xfrm>
          <a:prstGeom prst="rect"/>
        </p:spPr>
      </p:pic>
      <p:pic>
        <p:nvPicPr>
          <p:cNvPr id="2097186" name="Imagen 5"/>
          <p:cNvPicPr>
            <a:picLocks noChangeAspect="1"/>
          </p:cNvPicPr>
          <p:nvPr/>
        </p:nvPicPr>
        <p:blipFill rotWithShape="1">
          <a:blip xmlns:r="http://schemas.openxmlformats.org/officeDocument/2006/relationships" r:embed="rId3" cstate="print"/>
          <a:srcRect l="6688" t="37353" r="9837"/>
          <a:stretch>
            <a:fillRect/>
          </a:stretch>
        </p:blipFill>
        <p:spPr>
          <a:xfrm>
            <a:off x="3707904" y="4762103"/>
            <a:ext cx="3453960" cy="1564057"/>
          </a:xfrm>
          <a:prstGeom prst="rect"/>
        </p:spPr>
      </p:pic>
      <p:pic>
        <p:nvPicPr>
          <p:cNvPr id="2097187" name="Imagen 6"/>
          <p:cNvPicPr>
            <a:picLocks noChangeAspect="1"/>
          </p:cNvPicPr>
          <p:nvPr/>
        </p:nvPicPr>
        <p:blipFill rotWithShape="1">
          <a:blip xmlns:r="http://schemas.openxmlformats.org/officeDocument/2006/relationships" r:embed="rId4" cstate="print"/>
          <a:srcRect l="15000" r="17802"/>
          <a:stretch>
            <a:fillRect/>
          </a:stretch>
        </p:blipFill>
        <p:spPr>
          <a:xfrm rot="16200000">
            <a:off x="1295639" y="4129916"/>
            <a:ext cx="1656184" cy="2736304"/>
          </a:xfrm>
          <a:prstGeom prst="rec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649" name="CuadroTexto 1"/>
          <p:cNvSpPr txBox="1"/>
          <p:nvPr/>
        </p:nvSpPr>
        <p:spPr>
          <a:xfrm>
            <a:off x="1259632" y="404664"/>
            <a:ext cx="5688632"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latin typeface="Arial" panose="020B0604020202020204" pitchFamily="34" charset="0"/>
                <a:cs typeface="Arial" panose="020B0604020202020204" pitchFamily="34" charset="0"/>
              </a:rPr>
              <a:t>Tabla de las muestras del Aguas Registradas:</a:t>
            </a:r>
            <a:endParaRPr b="1" dirty="0" lang="en-US">
              <a:latin typeface="Arial" panose="020B0604020202020204" pitchFamily="34" charset="0"/>
              <a:cs typeface="Arial" panose="020B0604020202020204" pitchFamily="34" charset="0"/>
            </a:endParaRPr>
          </a:p>
        </p:txBody>
      </p:sp>
      <p:graphicFrame>
        <p:nvGraphicFramePr>
          <p:cNvPr id="4194304" name="Tabla 2"/>
          <p:cNvGraphicFramePr>
            <a:graphicFrameLocks noGrp="1"/>
          </p:cNvGraphicFramePr>
          <p:nvPr/>
        </p:nvGraphicFramePr>
        <p:xfrm>
          <a:off x="395536" y="1196752"/>
          <a:ext cx="7128792" cy="4759960"/>
        </p:xfrm>
        <a:graphic>
          <a:graphicData uri="http://schemas.openxmlformats.org/drawingml/2006/table">
            <a:tbl>
              <a:tblPr firstRow="1" bandRow="1">
                <a:tableStyleId>{5C22544A-7EE6-4342-B048-85BDC9FD1C3A}</a:tableStyleId>
              </a:tblPr>
              <a:tblGrid>
                <a:gridCol w="2376264"/>
                <a:gridCol w="2376264"/>
                <a:gridCol w="2376264"/>
              </a:tblGrid>
              <a:tr h="370840">
                <a:tc>
                  <a:txBody>
                    <a:bodyPr/>
                    <a:p>
                      <a:pPr algn="ctr"/>
                      <a:r>
                        <a:rPr dirty="0" sz="1400" lang="es-MX" smtClean="0">
                          <a:solidFill>
                            <a:schemeClr val="tx1"/>
                          </a:solidFill>
                          <a:latin typeface="Arial" panose="020B0604020202020204" pitchFamily="34" charset="0"/>
                          <a:cs typeface="Arial" panose="020B0604020202020204" pitchFamily="34" charset="0"/>
                        </a:rPr>
                        <a:t>Muestras </a:t>
                      </a:r>
                      <a:endParaRPr dirty="0" sz="1400" lang="en-US">
                        <a:solidFill>
                          <a:schemeClr val="tx1"/>
                        </a:solidFill>
                        <a:latin typeface="Arial" panose="020B0604020202020204" pitchFamily="34" charset="0"/>
                        <a:cs typeface="Arial" panose="020B0604020202020204" pitchFamily="34" charset="0"/>
                      </a:endParaRPr>
                    </a:p>
                  </a:txBody>
                </a:tc>
                <a:tc>
                  <a:txBody>
                    <a:bodyPr/>
                    <a:p>
                      <a:r>
                        <a:rPr dirty="0" sz="1400" lang="es-MX" smtClean="0">
                          <a:solidFill>
                            <a:schemeClr val="tx1"/>
                          </a:solidFill>
                          <a:latin typeface="Arial" panose="020B0604020202020204" pitchFamily="34" charset="0"/>
                          <a:cs typeface="Arial" panose="020B0604020202020204" pitchFamily="34" charset="0"/>
                        </a:rPr>
                        <a:t>Estado del agua</a:t>
                      </a:r>
                      <a:endParaRPr dirty="0" sz="1400" lang="en-US">
                        <a:solidFill>
                          <a:schemeClr val="tx1"/>
                        </a:solidFill>
                        <a:latin typeface="Arial" panose="020B0604020202020204" pitchFamily="34" charset="0"/>
                        <a:cs typeface="Arial" panose="020B0604020202020204" pitchFamily="34" charset="0"/>
                      </a:endParaRPr>
                    </a:p>
                  </a:txBody>
                </a:tc>
                <a:tc>
                  <a:txBody>
                    <a:bodyPr/>
                    <a:p>
                      <a:r>
                        <a:rPr dirty="0" sz="1400" lang="es-MX" smtClean="0">
                          <a:solidFill>
                            <a:schemeClr val="tx1"/>
                          </a:solidFill>
                          <a:latin typeface="Arial" panose="020B0604020202020204" pitchFamily="34" charset="0"/>
                          <a:cs typeface="Arial" panose="020B0604020202020204" pitchFamily="34" charset="0"/>
                        </a:rPr>
                        <a:t>Estado del filtro</a:t>
                      </a:r>
                      <a:endParaRPr dirty="0" sz="1400" lang="en-US">
                        <a:solidFill>
                          <a:schemeClr val="tx1"/>
                        </a:solidFill>
                        <a:latin typeface="Arial" panose="020B0604020202020204" pitchFamily="34" charset="0"/>
                        <a:cs typeface="Arial" panose="020B0604020202020204" pitchFamily="34" charset="0"/>
                      </a:endParaRPr>
                    </a:p>
                  </a:txBody>
                </a:tc>
              </a:tr>
              <a:tr h="370840">
                <a:tc>
                  <a:txBody>
                    <a:bodyPr/>
                    <a:p>
                      <a:r>
                        <a:rPr dirty="0" sz="1400" kern="1200" lang="es-ES" smtClean="0">
                          <a:solidFill>
                            <a:schemeClr val="dk1"/>
                          </a:solidFill>
                          <a:effectLst/>
                          <a:latin typeface="Arial" panose="020B0604020202020204" pitchFamily="34" charset="0"/>
                          <a:ea typeface="+mn-ea"/>
                          <a:cs typeface="Arial" panose="020B0604020202020204" pitchFamily="34" charset="0"/>
                        </a:rPr>
                        <a:t>       1 (sin</a:t>
                      </a:r>
                      <a:r>
                        <a:rPr baseline="0" dirty="0" sz="1400" kern="1200" lang="es-ES" smtClean="0">
                          <a:solidFill>
                            <a:schemeClr val="dk1"/>
                          </a:solidFill>
                          <a:effectLst/>
                          <a:latin typeface="Arial" panose="020B0604020202020204" pitchFamily="34" charset="0"/>
                          <a:ea typeface="+mn-ea"/>
                          <a:cs typeface="Arial" panose="020B0604020202020204" pitchFamily="34" charset="0"/>
                        </a:rPr>
                        <a:t> filtro 15/01/2025</a:t>
                      </a:r>
                      <a:r>
                        <a:rPr dirty="0" sz="1400" kern="1200" lang="es-ES" smtClean="0">
                          <a:solidFill>
                            <a:schemeClr val="dk1"/>
                          </a:solidFill>
                          <a:effectLst/>
                          <a:latin typeface="Arial" panose="020B0604020202020204" pitchFamily="34" charset="0"/>
                          <a:ea typeface="+mn-ea"/>
                          <a:cs typeface="Arial" panose="020B0604020202020204" pitchFamily="34" charset="0"/>
                        </a:rPr>
                        <a:t>) </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Agua con pequeñas partículas</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No tiene filtro el</a:t>
                      </a:r>
                      <a:r>
                        <a:rPr baseline="0" dirty="0" sz="1400" lang="es-MX" smtClean="0">
                          <a:latin typeface="Arial" panose="020B0604020202020204" pitchFamily="34" charset="0"/>
                          <a:cs typeface="Arial" panose="020B0604020202020204" pitchFamily="34" charset="0"/>
                        </a:rPr>
                        <a:t> agua</a:t>
                      </a:r>
                      <a:endParaRPr dirty="0" sz="1400" lang="en-US">
                        <a:latin typeface="Arial" panose="020B0604020202020204" pitchFamily="34" charset="0"/>
                        <a:cs typeface="Arial" panose="020B0604020202020204" pitchFamily="34" charset="0"/>
                      </a:endParaRPr>
                    </a:p>
                  </a:txBody>
                </a:tc>
              </a:tr>
              <a:tr h="407144">
                <a:tc>
                  <a:txBody>
                    <a:bodyPr/>
                    <a:p>
                      <a:pPr algn="ctr" defTabSz="457200" eaLnBrk="1" fontAlgn="auto" hangingPunct="1" indent="0" latinLnBrk="0" lvl="0" marL="0" marR="0" rtl="0">
                        <a:lnSpc>
                          <a:spcPct val="100000"/>
                        </a:lnSpc>
                        <a:spcBef>
                          <a:spcPts val="0"/>
                        </a:spcBef>
                        <a:spcAft>
                          <a:spcPts val="0"/>
                        </a:spcAft>
                        <a:buClrTx/>
                        <a:buSzTx/>
                        <a:buFontTx/>
                        <a:buNone/>
                      </a:pPr>
                      <a:r>
                        <a:rPr baseline="0" b="0" cap="none" dirty="0" sz="1400" i="0" kern="1200" kumimoji="0" lang="es-E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rPr>
                        <a:t>2 (15/01/2025) </a:t>
                      </a:r>
                      <a:endParaRPr baseline="0" b="0" cap="none" dirty="0" sz="1400" i="0" kern="1200" kumimoji="0" lang="en-U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Después</a:t>
                      </a:r>
                      <a:r>
                        <a:rPr baseline="0" dirty="0" sz="1400" lang="es-MX" smtClean="0">
                          <a:latin typeface="Arial" panose="020B0604020202020204" pitchFamily="34" charset="0"/>
                          <a:cs typeface="Arial" panose="020B0604020202020204" pitchFamily="34" charset="0"/>
                        </a:rPr>
                        <a:t> de usar el filtro, el agua mostro mejoras, poca suciedad</a:t>
                      </a:r>
                      <a:r>
                        <a:rPr dirty="0" sz="1400" lang="es-MX" smtClean="0">
                          <a:latin typeface="Arial" panose="020B0604020202020204" pitchFamily="34" charset="0"/>
                          <a:cs typeface="Arial" panose="020B0604020202020204" pitchFamily="34" charset="0"/>
                        </a:rPr>
                        <a:t> </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Filtro limpio con poca suciedad</a:t>
                      </a:r>
                      <a:endParaRPr dirty="0" sz="1400" lang="en-US">
                        <a:latin typeface="Arial" panose="020B0604020202020204" pitchFamily="34" charset="0"/>
                        <a:cs typeface="Arial" panose="020B0604020202020204" pitchFamily="34" charset="0"/>
                      </a:endParaRPr>
                    </a:p>
                  </a:txBody>
                </a:tc>
              </a:tr>
              <a:tr h="370840">
                <a:tc>
                  <a:txBody>
                    <a:bodyPr/>
                    <a:p>
                      <a:pPr algn="ctr" defTabSz="457200" eaLnBrk="1" fontAlgn="auto" hangingPunct="1" indent="0" latinLnBrk="0" lvl="0" marL="0" marR="0" rtl="0">
                        <a:lnSpc>
                          <a:spcPct val="100000"/>
                        </a:lnSpc>
                        <a:spcBef>
                          <a:spcPts val="0"/>
                        </a:spcBef>
                        <a:spcAft>
                          <a:spcPts val="0"/>
                        </a:spcAft>
                        <a:buClrTx/>
                        <a:buSzTx/>
                        <a:buFontTx/>
                        <a:buNone/>
                      </a:pPr>
                      <a:r>
                        <a:rPr baseline="0" b="0" cap="none" dirty="0" sz="1400" i="0" kern="1200" kumimoji="0" lang="es-E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rPr>
                        <a:t>3 (17/01/2025) </a:t>
                      </a:r>
                      <a:endParaRPr baseline="0" b="0" cap="none" dirty="0" sz="1400" i="0" kern="1200" kumimoji="0" lang="en-U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Mejora del agua,</a:t>
                      </a:r>
                      <a:r>
                        <a:rPr baseline="0" dirty="0" sz="1400" lang="es-MX" smtClean="0">
                          <a:latin typeface="Arial" panose="020B0604020202020204" pitchFamily="34" charset="0"/>
                          <a:cs typeface="Arial" panose="020B0604020202020204" pitchFamily="34" charset="0"/>
                        </a:rPr>
                        <a:t> y poca suciedad al pasar los 2 días</a:t>
                      </a:r>
                      <a:endParaRPr dirty="0" sz="1400" lang="en-US">
                        <a:latin typeface="Arial" panose="020B0604020202020204" pitchFamily="34" charset="0"/>
                        <a:cs typeface="Arial" panose="020B0604020202020204" pitchFamily="34" charset="0"/>
                      </a:endParaRPr>
                    </a:p>
                  </a:txBody>
                </a:tc>
                <a:tc>
                  <a:txBody>
                    <a:bodyPr/>
                    <a:p>
                      <a:pPr algn="ctr" defTabSz="457200" eaLnBrk="1" fontAlgn="auto" hangingPunct="1" indent="0" latinLnBrk="0" marL="0" marR="0" rtl="0">
                        <a:lnSpc>
                          <a:spcPct val="100000"/>
                        </a:lnSpc>
                        <a:spcBef>
                          <a:spcPts val="0"/>
                        </a:spcBef>
                        <a:spcAft>
                          <a:spcPts val="0"/>
                        </a:spcAft>
                        <a:buClrTx/>
                        <a:buSzTx/>
                        <a:buFontTx/>
                        <a:buNone/>
                      </a:pPr>
                      <a:r>
                        <a:rPr dirty="0" sz="1400" lang="es-MX" smtClean="0">
                          <a:latin typeface="Arial" panose="020B0604020202020204" pitchFamily="34" charset="0"/>
                          <a:cs typeface="Arial" panose="020B0604020202020204" pitchFamily="34" charset="0"/>
                        </a:rPr>
                        <a:t>Se</a:t>
                      </a:r>
                      <a:r>
                        <a:rPr baseline="0" dirty="0" sz="1400" lang="es-MX" smtClean="0">
                          <a:latin typeface="Arial" panose="020B0604020202020204" pitchFamily="34" charset="0"/>
                          <a:cs typeface="Arial" panose="020B0604020202020204" pitchFamily="34" charset="0"/>
                        </a:rPr>
                        <a:t> observa que el filtro esta acumulando </a:t>
                      </a:r>
                      <a:r>
                        <a:rPr dirty="0" sz="1400" lang="es-MX" smtClean="0">
                          <a:latin typeface="Arial" panose="020B0604020202020204" pitchFamily="34" charset="0"/>
                          <a:cs typeface="Arial" panose="020B0604020202020204" pitchFamily="34" charset="0"/>
                        </a:rPr>
                        <a:t>pequeña cantidad de suciedad</a:t>
                      </a:r>
                      <a:endParaRPr dirty="0" sz="1400" lang="en-US">
                        <a:latin typeface="Arial" panose="020B0604020202020204" pitchFamily="34" charset="0"/>
                        <a:cs typeface="Arial" panose="020B0604020202020204" pitchFamily="34" charset="0"/>
                      </a:endParaRPr>
                    </a:p>
                  </a:txBody>
                </a:tc>
              </a:tr>
              <a:tr h="370840">
                <a:tc>
                  <a:txBody>
                    <a:bodyPr/>
                    <a:p>
                      <a:pPr algn="ctr" defTabSz="457200" eaLnBrk="1" fontAlgn="auto" hangingPunct="1" indent="0" latinLnBrk="0" lvl="0" marL="0" marR="0" rtl="0">
                        <a:lnSpc>
                          <a:spcPct val="100000"/>
                        </a:lnSpc>
                        <a:spcBef>
                          <a:spcPts val="0"/>
                        </a:spcBef>
                        <a:spcAft>
                          <a:spcPts val="0"/>
                        </a:spcAft>
                        <a:buClrTx/>
                        <a:buSzTx/>
                        <a:buFontTx/>
                        <a:buNone/>
                      </a:pPr>
                      <a:r>
                        <a:rPr baseline="0" b="0" cap="none" dirty="0" sz="1400" i="0" kern="1200" kumimoji="0" lang="es-E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rPr>
                        <a:t>4 (22/01/2025) </a:t>
                      </a:r>
                      <a:endParaRPr baseline="0" b="0" cap="none" dirty="0" sz="1400" i="0" kern="1200" kumimoji="0" lang="en-U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Se observo</a:t>
                      </a:r>
                      <a:r>
                        <a:rPr baseline="0" dirty="0" sz="1400" lang="es-MX" smtClean="0">
                          <a:latin typeface="Arial" panose="020B0604020202020204" pitchFamily="34" charset="0"/>
                          <a:cs typeface="Arial" panose="020B0604020202020204" pitchFamily="34" charset="0"/>
                        </a:rPr>
                        <a:t> un cambio</a:t>
                      </a:r>
                      <a:r>
                        <a:rPr baseline="0" dirty="0" sz="1400" lang="es-MX" smtClean="0">
                          <a:latin typeface="Arial" panose="020B0604020202020204" pitchFamily="34" charset="0"/>
                          <a:cs typeface="Arial" panose="020B0604020202020204" pitchFamily="34" charset="0"/>
                        </a:rPr>
                        <a:t> </a:t>
                      </a:r>
                      <a:r>
                        <a:rPr baseline="0" dirty="0" sz="1400" lang="es-MX" smtClean="0">
                          <a:latin typeface="Arial" panose="020B0604020202020204" pitchFamily="34" charset="0"/>
                          <a:cs typeface="Arial" panose="020B0604020202020204" pitchFamily="34" charset="0"/>
                        </a:rPr>
                        <a:t>del agua un poco mas potable y la tela con mucha suciedad</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Filtro muy</a:t>
                      </a:r>
                      <a:r>
                        <a:rPr baseline="0" dirty="0" sz="1400" lang="es-MX" smtClean="0">
                          <a:latin typeface="Arial" panose="020B0604020202020204" pitchFamily="34" charset="0"/>
                          <a:cs typeface="Arial" panose="020B0604020202020204" pitchFamily="34" charset="0"/>
                        </a:rPr>
                        <a:t> sucio, lo cual el filtro esta en funcionamiento</a:t>
                      </a:r>
                      <a:endParaRPr dirty="0" sz="1400" lang="en-US">
                        <a:latin typeface="Arial" panose="020B0604020202020204" pitchFamily="34" charset="0"/>
                        <a:cs typeface="Arial" panose="020B0604020202020204" pitchFamily="34" charset="0"/>
                      </a:endParaRPr>
                    </a:p>
                  </a:txBody>
                </a:tc>
              </a:tr>
              <a:tr h="370840">
                <a:tc>
                  <a:txBody>
                    <a:bodyPr/>
                    <a:p>
                      <a:pPr algn="ctr" defTabSz="457200" eaLnBrk="1" fontAlgn="auto" hangingPunct="1" indent="0" latinLnBrk="0" lvl="0" marL="0" marR="0" rtl="0">
                        <a:lnSpc>
                          <a:spcPct val="100000"/>
                        </a:lnSpc>
                        <a:spcBef>
                          <a:spcPts val="0"/>
                        </a:spcBef>
                        <a:spcAft>
                          <a:spcPts val="0"/>
                        </a:spcAft>
                        <a:buClrTx/>
                        <a:buSzTx/>
                        <a:buFontTx/>
                        <a:buNone/>
                      </a:pPr>
                      <a:r>
                        <a:rPr baseline="0" b="0" cap="none" dirty="0" sz="1400" i="0" kern="1200" kumimoji="0" lang="es-E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rPr>
                        <a:t>5 (27/01/2025) </a:t>
                      </a:r>
                      <a:endParaRPr baseline="0" b="0" cap="none" dirty="0" sz="1400" i="0" kern="1200" kumimoji="0" lang="en-U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Mejorando la calidad del agua</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Filtro con</a:t>
                      </a:r>
                      <a:r>
                        <a:rPr baseline="0" dirty="0" sz="1400" lang="es-MX" smtClean="0">
                          <a:latin typeface="Arial" panose="020B0604020202020204" pitchFamily="34" charset="0"/>
                          <a:cs typeface="Arial" panose="020B0604020202020204" pitchFamily="34" charset="0"/>
                        </a:rPr>
                        <a:t> mucha suciedad</a:t>
                      </a:r>
                      <a:endParaRPr dirty="0" sz="1400" lang="en-US">
                        <a:latin typeface="Arial" panose="020B0604020202020204" pitchFamily="34" charset="0"/>
                        <a:cs typeface="Arial" panose="020B0604020202020204" pitchFamily="34" charset="0"/>
                      </a:endParaRPr>
                    </a:p>
                  </a:txBody>
                </a:tc>
              </a:tr>
              <a:tr h="370840">
                <a:tc>
                  <a:txBody>
                    <a:bodyPr/>
                    <a:p>
                      <a:pPr algn="ctr" defTabSz="457200" eaLnBrk="1" fontAlgn="auto" hangingPunct="1" indent="0" latinLnBrk="0" lvl="0" marL="0" marR="0" rtl="0">
                        <a:lnSpc>
                          <a:spcPct val="100000"/>
                        </a:lnSpc>
                        <a:spcBef>
                          <a:spcPts val="0"/>
                        </a:spcBef>
                        <a:spcAft>
                          <a:spcPts val="0"/>
                        </a:spcAft>
                        <a:buClrTx/>
                        <a:buSzTx/>
                        <a:buFontTx/>
                        <a:buNone/>
                      </a:pPr>
                      <a:r>
                        <a:rPr baseline="0" b="0" cap="none" dirty="0" sz="1400" i="0" kern="1200" kumimoji="0" lang="es-E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rPr>
                        <a:t>6 (01/02/2025) </a:t>
                      </a:r>
                      <a:endParaRPr baseline="0" b="0" cap="none" dirty="0" sz="1400" i="0" kern="1200" kumimoji="0" lang="en-US" noProof="0" normalizeH="0" spc="0" strike="noStrike" u="none" smtClean="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Mejora de la calidad,</a:t>
                      </a:r>
                      <a:r>
                        <a:rPr baseline="0" dirty="0" sz="1400" lang="es-MX" smtClean="0">
                          <a:latin typeface="Arial" panose="020B0604020202020204" pitchFamily="34" charset="0"/>
                          <a:cs typeface="Arial" panose="020B0604020202020204" pitchFamily="34" charset="0"/>
                        </a:rPr>
                        <a:t> pero sino se cambia el filtro puede afectar en la mejora de la calidad del agua</a:t>
                      </a:r>
                      <a:endParaRPr dirty="0" sz="1400" lang="en-US">
                        <a:latin typeface="Arial" panose="020B0604020202020204" pitchFamily="34" charset="0"/>
                        <a:cs typeface="Arial" panose="020B0604020202020204" pitchFamily="34" charset="0"/>
                      </a:endParaRPr>
                    </a:p>
                  </a:txBody>
                </a:tc>
                <a:tc>
                  <a:txBody>
                    <a:bodyPr/>
                    <a:p>
                      <a:pPr algn="ctr"/>
                      <a:r>
                        <a:rPr dirty="0" sz="1400" lang="es-MX" smtClean="0">
                          <a:latin typeface="Arial" panose="020B0604020202020204" pitchFamily="34" charset="0"/>
                          <a:cs typeface="Arial" panose="020B0604020202020204" pitchFamily="34" charset="0"/>
                        </a:rPr>
                        <a:t>Sigue acumulando mucha suciedad, indicando  cambiar</a:t>
                      </a:r>
                      <a:r>
                        <a:rPr baseline="0" dirty="0" sz="1400" lang="es-MX" smtClean="0">
                          <a:latin typeface="Arial" panose="020B0604020202020204" pitchFamily="34" charset="0"/>
                          <a:cs typeface="Arial" panose="020B0604020202020204" pitchFamily="34" charset="0"/>
                        </a:rPr>
                        <a:t> el filtro</a:t>
                      </a:r>
                      <a:endParaRPr dirty="0" sz="1400" lang="en-US">
                        <a:latin typeface="Arial" panose="020B0604020202020204" pitchFamily="34" charset="0"/>
                        <a:cs typeface="Arial" panose="020B0604020202020204" pitchFamily="34" charset="0"/>
                      </a:endParaRPr>
                    </a:p>
                  </a:txBody>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650" name="CuadroTexto 3"/>
          <p:cNvSpPr txBox="1"/>
          <p:nvPr/>
        </p:nvSpPr>
        <p:spPr>
          <a:xfrm>
            <a:off x="1331640" y="404664"/>
            <a:ext cx="4968552" cy="400110"/>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pPr algn="ctr"/>
            <a:r>
              <a:rPr b="1" dirty="0" sz="2000" lang="es-MX" smtClean="0">
                <a:latin typeface="Arial" panose="020B0604020202020204" pitchFamily="34" charset="0"/>
                <a:cs typeface="Arial" panose="020B0604020202020204" pitchFamily="34" charset="0"/>
              </a:rPr>
              <a:t>Conclusión </a:t>
            </a:r>
            <a:endParaRPr b="1" dirty="0" sz="2000" lang="en-US">
              <a:latin typeface="Arial" panose="020B0604020202020204" pitchFamily="34" charset="0"/>
              <a:cs typeface="Arial" panose="020B0604020202020204" pitchFamily="34" charset="0"/>
            </a:endParaRPr>
          </a:p>
        </p:txBody>
      </p:sp>
      <p:sp>
        <p:nvSpPr>
          <p:cNvPr id="1048651" name="CuadroTexto 4"/>
          <p:cNvSpPr txBox="1"/>
          <p:nvPr/>
        </p:nvSpPr>
        <p:spPr>
          <a:xfrm>
            <a:off x="683568" y="1196752"/>
            <a:ext cx="7128792" cy="4625340"/>
          </a:xfrm>
          <a:prstGeom prst="rect"/>
          <a:noFill/>
        </p:spPr>
        <p:txBody>
          <a:bodyPr rtlCol="0" wrap="square">
            <a:spAutoFit/>
          </a:bodyPr>
          <a:p>
            <a:pPr algn="just" indent="-285750" marL="285750">
              <a:buFont typeface="Wingdings" panose="05000000000000000000" pitchFamily="2" charset="2"/>
              <a:buChar char="ü"/>
            </a:pPr>
            <a:r>
              <a:rPr dirty="0" lang="es-MX" smtClean="0">
                <a:latin typeface="Arial" panose="020B0604020202020204" pitchFamily="34" charset="0"/>
                <a:cs typeface="Arial" panose="020B0604020202020204" pitchFamily="34" charset="0"/>
              </a:rPr>
              <a:t>Mejora de la calidad del agua, a lo largo del experimento, se observa una mejora progresiva en la calidad del agua a medida que se utiliza el filtro. Inicialmente el agua contenía pequeñas partículas, pero después poco a poco al usar el filtro, la calidad del agua mostro mejoras y disminuyo la suciedad.</a:t>
            </a:r>
          </a:p>
          <a:p>
            <a:pPr algn="just"/>
            <a:endParaRPr dirty="0" lang="es-MX" smtClean="0">
              <a:latin typeface="Arial" panose="020B0604020202020204" pitchFamily="34" charset="0"/>
              <a:cs typeface="Arial" panose="020B0604020202020204" pitchFamily="34" charset="0"/>
            </a:endParaRPr>
          </a:p>
          <a:p>
            <a:pPr algn="just" indent="-285750" marL="285750">
              <a:buFont typeface="Wingdings" panose="05000000000000000000" pitchFamily="2" charset="2"/>
              <a:buChar char="ü"/>
            </a:pPr>
            <a:r>
              <a:rPr dirty="0" lang="es-MX" smtClean="0">
                <a:latin typeface="Arial" panose="020B0604020202020204" pitchFamily="34" charset="0"/>
                <a:cs typeface="Arial" panose="020B0604020202020204" pitchFamily="34" charset="0"/>
              </a:rPr>
              <a:t>Acumulación de suciedad en el filtro, con el paso de los días, se observa que el filtro va acumulando cada vez mas suciedad, esto indica que el filtro esta en funcionamiento.</a:t>
            </a:r>
          </a:p>
          <a:p>
            <a:pPr algn="just"/>
            <a:endParaRPr dirty="0" lang="es-MX" smtClean="0">
              <a:latin typeface="Arial" panose="020B0604020202020204" pitchFamily="34" charset="0"/>
              <a:cs typeface="Arial" panose="020B0604020202020204" pitchFamily="34" charset="0"/>
            </a:endParaRPr>
          </a:p>
          <a:p>
            <a:pPr algn="just" indent="-285750" marL="285750">
              <a:buFont typeface="Wingdings" panose="05000000000000000000" pitchFamily="2" charset="2"/>
              <a:buChar char="ü"/>
            </a:pPr>
            <a:r>
              <a:rPr dirty="0" lang="es-MX" smtClean="0">
                <a:latin typeface="Arial" panose="020B0604020202020204" pitchFamily="34" charset="0"/>
                <a:cs typeface="Arial" panose="020B0604020202020204" pitchFamily="34" charset="0"/>
              </a:rPr>
              <a:t>Necesidad de cambiar el f</a:t>
            </a:r>
            <a:r>
              <a:rPr dirty="0" lang="en-US" smtClean="0">
                <a:latin typeface="Arial" panose="020B0604020202020204" pitchFamily="34" charset="0"/>
                <a:cs typeface="Arial" panose="020B0604020202020204" pitchFamily="34" charset="0"/>
              </a:rPr>
              <a:t>i</a:t>
            </a:r>
            <a:r>
              <a:rPr dirty="0" lang="en-US" smtClean="0">
                <a:latin typeface="Arial" panose="020B0604020202020204" pitchFamily="34" charset="0"/>
                <a:cs typeface="Arial" panose="020B0604020202020204" pitchFamily="34" charset="0"/>
              </a:rPr>
              <a:t>l</a:t>
            </a:r>
            <a:r>
              <a:rPr dirty="0" lang="en-US" smtClean="0">
                <a:latin typeface="Arial" panose="020B0604020202020204" pitchFamily="34" charset="0"/>
                <a:cs typeface="Arial" panose="020B0604020202020204" pitchFamily="34" charset="0"/>
              </a:rPr>
              <a:t>t</a:t>
            </a:r>
            <a:r>
              <a:rPr dirty="0" lang="en-US" smtClean="0">
                <a:latin typeface="Arial" panose="020B0604020202020204" pitchFamily="34" charset="0"/>
                <a:cs typeface="Arial" panose="020B0604020202020204" pitchFamily="34" charset="0"/>
              </a:rPr>
              <a:t>ro</a:t>
            </a:r>
            <a:r>
              <a:rPr dirty="0" lang="es-MX" smtClean="0">
                <a:latin typeface="Arial" panose="020B0604020202020204" pitchFamily="34" charset="0"/>
                <a:cs typeface="Arial" panose="020B0604020202020204" pitchFamily="34" charset="0"/>
              </a:rPr>
              <a:t>, hacia el final del experimento, se menciona que el filtro sigue acumulando mucha suciedad, lo que sugiere cambiar el filtro para mantener la calidad del agua.</a:t>
            </a:r>
            <a:endParaRPr altLang="en-US" lang="zh-CN"/>
          </a:p>
          <a:p>
            <a:pPr algn="just" indent="-285750" marL="285750">
              <a:buFont typeface="Wingdings" panose="05000000000000000000" pitchFamily="2" charset="2"/>
              <a:buChar char="ü"/>
            </a:pPr>
            <a:endParaRPr dirty="0" lang="es-MX">
              <a:latin typeface="Arial" panose="020B0604020202020204" pitchFamily="34" charset="0"/>
              <a:cs typeface="Arial" panose="020B0604020202020204" pitchFamily="34" charset="0"/>
            </a:endParaRPr>
          </a:p>
          <a:p>
            <a:endParaRPr dirty="0" lang="es-MX" smtClean="0"/>
          </a:p>
          <a:p>
            <a:endParaRPr dirty="0" lang="es-MX" smtClean="0"/>
          </a:p>
          <a:p>
            <a:pPr indent="-285750" marL="285750">
              <a:buFont typeface="Wingdings" panose="05000000000000000000" pitchFamily="2" charset="2"/>
              <a:buChar char="ü"/>
            </a:pPr>
            <a:endParaRPr dirty="0"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738" name="CuadroTexto 1"/>
          <p:cNvSpPr txBox="1"/>
          <p:nvPr/>
        </p:nvSpPr>
        <p:spPr>
          <a:xfrm>
            <a:off x="2781350" y="528173"/>
            <a:ext cx="3038965" cy="396240"/>
          </a:xfrm>
          <a:prstGeom prst="rect"/>
          <a:solidFill>
            <a:srgbClr val="1CADE4"/>
          </a:solidFill>
          <a:ln w="19050" cap="rnd" cmpd="sng" algn="ctr">
            <a:solidFill>
              <a:srgbClr val="1CADE4"/>
            </a:solidFill>
            <a:prstDash val="solid"/>
          </a:ln>
          <a:effectLst>
            <a:softEdge rad="63500"/>
          </a:effectLst>
        </p:spPr>
        <p:txBody>
          <a:bodyPr rtlCol="0" wrap="square">
            <a:spAutoFit/>
          </a:bodyPr>
          <a:lstStyle>
            <a:defPPr>
              <a:defRPr lang="es-VE"/>
            </a:defPPr>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pPr algn="ctr"/>
            <a:r>
              <a:rPr b="1" dirty="0" sz="2000" lang="en-US" smtClean="0">
                <a:latin typeface="Trebuchet MS"/>
              </a:rPr>
              <a:t>U</a:t>
            </a:r>
            <a:r>
              <a:rPr b="1" dirty="0" sz="2000" lang="en-US" smtClean="0">
                <a:latin typeface="Trebuchet MS"/>
              </a:rPr>
              <a:t>b</a:t>
            </a:r>
            <a:r>
              <a:rPr b="1" dirty="0" sz="2000" lang="en-US" smtClean="0">
                <a:latin typeface="Trebuchet MS"/>
              </a:rPr>
              <a:t>i</a:t>
            </a:r>
            <a:r>
              <a:rPr b="1" dirty="0" sz="2000" lang="en-US" smtClean="0">
                <a:latin typeface="Trebuchet MS"/>
              </a:rPr>
              <a:t>c</a:t>
            </a:r>
            <a:r>
              <a:rPr b="1" dirty="0" sz="2000" lang="en-US" smtClean="0">
                <a:latin typeface="Trebuchet MS"/>
              </a:rPr>
              <a:t>a</a:t>
            </a:r>
            <a:r>
              <a:rPr b="1" dirty="0" sz="2000" lang="en-US" smtClean="0">
                <a:latin typeface="Trebuchet MS"/>
              </a:rPr>
              <a:t>ción </a:t>
            </a:r>
            <a:r>
              <a:rPr b="1" dirty="0" sz="2000" lang="en-US" smtClean="0">
                <a:latin typeface="Trebuchet MS"/>
              </a:rPr>
              <a:t>Geografía </a:t>
            </a:r>
            <a:endParaRPr b="1" dirty="0" sz="2000" lang="en-US"/>
          </a:p>
        </p:txBody>
      </p:sp>
      <p:sp>
        <p:nvSpPr>
          <p:cNvPr id="1048740" name=""/>
          <p:cNvSpPr txBox="1"/>
          <p:nvPr/>
        </p:nvSpPr>
        <p:spPr>
          <a:xfrm>
            <a:off x="654260" y="1832172"/>
            <a:ext cx="3493442" cy="2225040"/>
          </a:xfrm>
          <a:prstGeom prst="rect"/>
        </p:spPr>
        <p:txBody>
          <a:bodyPr anchor="t" anchorCtr="1" rtlCol="0" wrap="square">
            <a:spAutoFit/>
          </a:bodyPr>
          <a:p>
            <a:pPr algn="ctr"/>
            <a:r>
              <a:rPr sz="2000" lang="en-US">
                <a:solidFill>
                  <a:srgbClr val="000000"/>
                </a:solidFill>
              </a:rPr>
              <a:t>U</a:t>
            </a:r>
            <a:r>
              <a:rPr sz="2000" lang="en-US">
                <a:solidFill>
                  <a:srgbClr val="000000"/>
                </a:solidFill>
              </a:rPr>
              <a:t>b</a:t>
            </a:r>
            <a:r>
              <a:rPr sz="2000" lang="en-US">
                <a:solidFill>
                  <a:srgbClr val="000000"/>
                </a:solidFill>
              </a:rPr>
              <a:t>i</a:t>
            </a:r>
            <a:r>
              <a:rPr sz="2000" lang="en-US">
                <a:solidFill>
                  <a:srgbClr val="000000"/>
                </a:solidFill>
              </a:rPr>
              <a:t>c</a:t>
            </a:r>
            <a:r>
              <a:rPr sz="2000" lang="en-US">
                <a:solidFill>
                  <a:srgbClr val="000000"/>
                </a:solidFill>
              </a:rPr>
              <a:t>a</a:t>
            </a:r>
            <a:r>
              <a:rPr sz="2000" lang="en-US">
                <a:solidFill>
                  <a:srgbClr val="000000"/>
                </a:solidFill>
              </a:rPr>
              <a:t>ción</a:t>
            </a:r>
            <a:r>
              <a:rPr sz="2000" lang="en-US">
                <a:solidFill>
                  <a:srgbClr val="000000"/>
                </a:solidFill>
              </a:rPr>
              <a:t> </a:t>
            </a:r>
            <a:r>
              <a:rPr sz="2000" lang="en-US">
                <a:solidFill>
                  <a:srgbClr val="000000"/>
                </a:solidFill>
              </a:rPr>
              <a:t>Geografía </a:t>
            </a:r>
            <a:r>
              <a:rPr sz="2000" lang="en-US">
                <a:solidFill>
                  <a:srgbClr val="000000"/>
                </a:solidFill>
              </a:rPr>
              <a:t>d</a:t>
            </a:r>
            <a:r>
              <a:rPr sz="2000" lang="en-US">
                <a:solidFill>
                  <a:srgbClr val="000000"/>
                </a:solidFill>
              </a:rPr>
              <a:t>o</a:t>
            </a:r>
            <a:r>
              <a:rPr sz="2000" lang="en-US">
                <a:solidFill>
                  <a:srgbClr val="000000"/>
                </a:solidFill>
              </a:rPr>
              <a:t>n</a:t>
            </a:r>
            <a:r>
              <a:rPr sz="2000" lang="en-US">
                <a:solidFill>
                  <a:srgbClr val="000000"/>
                </a:solidFill>
              </a:rPr>
              <a:t>d</a:t>
            </a:r>
            <a:r>
              <a:rPr sz="2000" lang="en-US">
                <a:solidFill>
                  <a:srgbClr val="000000"/>
                </a:solidFill>
              </a:rPr>
              <a:t>e </a:t>
            </a:r>
            <a:r>
              <a:rPr sz="2000" lang="en-US">
                <a:solidFill>
                  <a:srgbClr val="000000"/>
                </a:solidFill>
              </a:rPr>
              <a:t>r</a:t>
            </a:r>
            <a:r>
              <a:rPr sz="2000" lang="en-US">
                <a:solidFill>
                  <a:srgbClr val="000000"/>
                </a:solidFill>
              </a:rPr>
              <a:t>e</a:t>
            </a:r>
            <a:r>
              <a:rPr sz="2000" lang="en-US">
                <a:solidFill>
                  <a:srgbClr val="000000"/>
                </a:solidFill>
              </a:rPr>
              <a:t>a</a:t>
            </a:r>
            <a:r>
              <a:rPr sz="2000" lang="en-US">
                <a:solidFill>
                  <a:srgbClr val="000000"/>
                </a:solidFill>
              </a:rPr>
              <a:t>lice</a:t>
            </a:r>
            <a:r>
              <a:rPr sz="2000" lang="en-US">
                <a:solidFill>
                  <a:srgbClr val="000000"/>
                </a:solidFill>
              </a:rPr>
              <a:t> </a:t>
            </a:r>
            <a:r>
              <a:rPr sz="2000" lang="en-US">
                <a:solidFill>
                  <a:srgbClr val="000000"/>
                </a:solidFill>
              </a:rPr>
              <a:t>m</a:t>
            </a:r>
            <a:r>
              <a:rPr sz="2000" lang="en-US">
                <a:solidFill>
                  <a:srgbClr val="000000"/>
                </a:solidFill>
              </a:rPr>
              <a:t>i</a:t>
            </a:r>
            <a:r>
              <a:rPr sz="2000" lang="en-US">
                <a:solidFill>
                  <a:srgbClr val="000000"/>
                </a:solidFill>
              </a:rPr>
              <a:t> </a:t>
            </a:r>
            <a:r>
              <a:rPr sz="2000" lang="en-US">
                <a:solidFill>
                  <a:srgbClr val="000000"/>
                </a:solidFill>
              </a:rPr>
              <a:t>e</a:t>
            </a:r>
            <a:r>
              <a:rPr sz="2000" lang="en-US">
                <a:solidFill>
                  <a:srgbClr val="000000"/>
                </a:solidFill>
              </a:rPr>
              <a:t>x</a:t>
            </a:r>
            <a:r>
              <a:rPr sz="2000" lang="en-US">
                <a:solidFill>
                  <a:srgbClr val="000000"/>
                </a:solidFill>
              </a:rPr>
              <a:t>p</a:t>
            </a:r>
            <a:r>
              <a:rPr sz="2000" lang="en-US">
                <a:solidFill>
                  <a:srgbClr val="000000"/>
                </a:solidFill>
              </a:rPr>
              <a:t>e</a:t>
            </a:r>
            <a:r>
              <a:rPr sz="2000" lang="en-US">
                <a:solidFill>
                  <a:srgbClr val="000000"/>
                </a:solidFill>
              </a:rPr>
              <a:t>r</a:t>
            </a:r>
            <a:r>
              <a:rPr sz="2000" lang="en-US">
                <a:solidFill>
                  <a:srgbClr val="000000"/>
                </a:solidFill>
              </a:rPr>
              <a:t>imento</a:t>
            </a:r>
            <a:r>
              <a:rPr sz="2000" lang="en-US">
                <a:solidFill>
                  <a:srgbClr val="000000"/>
                </a:solidFill>
              </a:rPr>
              <a:t>,</a:t>
            </a:r>
            <a:r>
              <a:rPr sz="2000" lang="en-US">
                <a:solidFill>
                  <a:srgbClr val="000000"/>
                </a:solidFill>
              </a:rPr>
              <a:t> </a:t>
            </a:r>
            <a:r>
              <a:rPr sz="2000" lang="en-US">
                <a:solidFill>
                  <a:srgbClr val="000000"/>
                </a:solidFill>
              </a:rPr>
              <a:t>E</a:t>
            </a:r>
            <a:r>
              <a:rPr sz="2000" lang="en-US">
                <a:solidFill>
                  <a:srgbClr val="000000"/>
                </a:solidFill>
              </a:rPr>
              <a:t>s</a:t>
            </a:r>
            <a:r>
              <a:rPr sz="2000" lang="en-US">
                <a:solidFill>
                  <a:srgbClr val="000000"/>
                </a:solidFill>
              </a:rPr>
              <a:t>t</a:t>
            </a:r>
            <a:r>
              <a:rPr sz="2000" lang="en-US">
                <a:solidFill>
                  <a:srgbClr val="000000"/>
                </a:solidFill>
              </a:rPr>
              <a:t>a</a:t>
            </a:r>
            <a:r>
              <a:rPr sz="2000" lang="en-US">
                <a:solidFill>
                  <a:srgbClr val="000000"/>
                </a:solidFill>
              </a:rPr>
              <a:t>d</a:t>
            </a:r>
            <a:r>
              <a:rPr sz="2000" lang="en-US">
                <a:solidFill>
                  <a:srgbClr val="000000"/>
                </a:solidFill>
              </a:rPr>
              <a:t>o</a:t>
            </a:r>
            <a:r>
              <a:rPr sz="2000" lang="en-US">
                <a:solidFill>
                  <a:srgbClr val="000000"/>
                </a:solidFill>
              </a:rPr>
              <a:t> </a:t>
            </a:r>
            <a:r>
              <a:rPr sz="2000" lang="en-US">
                <a:solidFill>
                  <a:srgbClr val="000000"/>
                </a:solidFill>
              </a:rPr>
              <a:t>Bolívar</a:t>
            </a:r>
            <a:r>
              <a:rPr sz="2000" lang="en-US">
                <a:solidFill>
                  <a:srgbClr val="000000"/>
                </a:solidFill>
              </a:rPr>
              <a:t>,</a:t>
            </a:r>
            <a:r>
              <a:rPr sz="2000" lang="en-US">
                <a:solidFill>
                  <a:srgbClr val="000000"/>
                </a:solidFill>
              </a:rPr>
              <a:t> </a:t>
            </a:r>
            <a:r>
              <a:rPr sz="2000" lang="en-US">
                <a:solidFill>
                  <a:srgbClr val="000000"/>
                </a:solidFill>
              </a:rPr>
              <a:t>Puerto </a:t>
            </a:r>
            <a:r>
              <a:rPr sz="2000" lang="en-US">
                <a:solidFill>
                  <a:srgbClr val="000000"/>
                </a:solidFill>
              </a:rPr>
              <a:t>O</a:t>
            </a:r>
            <a:r>
              <a:rPr sz="2000" lang="en-US">
                <a:solidFill>
                  <a:srgbClr val="000000"/>
                </a:solidFill>
              </a:rPr>
              <a:t>r</a:t>
            </a:r>
            <a:r>
              <a:rPr sz="2000" lang="en-US">
                <a:solidFill>
                  <a:srgbClr val="000000"/>
                </a:solidFill>
              </a:rPr>
              <a:t>daz</a:t>
            </a:r>
            <a:r>
              <a:rPr sz="2000" lang="en-US">
                <a:solidFill>
                  <a:srgbClr val="000000"/>
                </a:solidFill>
              </a:rPr>
              <a:t>,</a:t>
            </a:r>
            <a:r>
              <a:rPr sz="2000" lang="en-US">
                <a:solidFill>
                  <a:srgbClr val="000000"/>
                </a:solidFill>
              </a:rPr>
              <a:t> </a:t>
            </a:r>
            <a:r>
              <a:rPr sz="2000" lang="en-US">
                <a:solidFill>
                  <a:srgbClr val="000000"/>
                </a:solidFill>
              </a:rPr>
              <a:t>Avenida</a:t>
            </a:r>
            <a:r>
              <a:rPr sz="2000" lang="en-US">
                <a:solidFill>
                  <a:srgbClr val="000000"/>
                </a:solidFill>
              </a:rPr>
              <a:t> </a:t>
            </a:r>
            <a:r>
              <a:rPr sz="2000" lang="en-US">
                <a:solidFill>
                  <a:srgbClr val="000000"/>
                </a:solidFill>
              </a:rPr>
              <a:t>Atlántico</a:t>
            </a:r>
            <a:r>
              <a:rPr sz="2000" lang="en-US">
                <a:solidFill>
                  <a:srgbClr val="000000"/>
                </a:solidFill>
              </a:rPr>
              <a:t>,</a:t>
            </a:r>
            <a:r>
              <a:rPr sz="2000" lang="en-US">
                <a:solidFill>
                  <a:srgbClr val="000000"/>
                </a:solidFill>
              </a:rPr>
              <a:t>urbanización </a:t>
            </a:r>
            <a:r>
              <a:rPr sz="2000" lang="en-US">
                <a:solidFill>
                  <a:srgbClr val="000000"/>
                </a:solidFill>
              </a:rPr>
              <a:t>altos </a:t>
            </a:r>
            <a:r>
              <a:rPr sz="2000" lang="en-US">
                <a:solidFill>
                  <a:srgbClr val="000000"/>
                </a:solidFill>
              </a:rPr>
              <a:t>del </a:t>
            </a:r>
            <a:r>
              <a:rPr sz="2000" lang="en-US">
                <a:solidFill>
                  <a:srgbClr val="000000"/>
                </a:solidFill>
              </a:rPr>
              <a:t>Atlántico</a:t>
            </a:r>
            <a:r>
              <a:rPr sz="2000" lang="en-US">
                <a:solidFill>
                  <a:srgbClr val="000000"/>
                </a:solidFill>
              </a:rPr>
              <a:t>.</a:t>
            </a:r>
            <a:r>
              <a:rPr sz="2000" lang="en-US">
                <a:solidFill>
                  <a:srgbClr val="000000"/>
                </a:solidFill>
              </a:rPr>
              <a:t> </a:t>
            </a:r>
            <a:r>
              <a:rPr sz="2000" lang="en-US">
                <a:solidFill>
                  <a:srgbClr val="000000"/>
                </a:solidFill>
              </a:rPr>
              <a:t>F</a:t>
            </a:r>
            <a:r>
              <a:rPr sz="2000" lang="en-US">
                <a:solidFill>
                  <a:srgbClr val="000000"/>
                </a:solidFill>
              </a:rPr>
              <a:t>r</a:t>
            </a:r>
            <a:r>
              <a:rPr sz="2000" lang="en-US">
                <a:solidFill>
                  <a:srgbClr val="000000"/>
                </a:solidFill>
              </a:rPr>
              <a:t>e</a:t>
            </a:r>
            <a:r>
              <a:rPr sz="2000" lang="en-US">
                <a:solidFill>
                  <a:srgbClr val="000000"/>
                </a:solidFill>
              </a:rPr>
              <a:t>nte </a:t>
            </a:r>
            <a:r>
              <a:rPr sz="2000" lang="en-US">
                <a:solidFill>
                  <a:srgbClr val="000000"/>
                </a:solidFill>
              </a:rPr>
              <a:t>V</a:t>
            </a:r>
            <a:r>
              <a:rPr sz="2000" lang="en-US">
                <a:solidFill>
                  <a:srgbClr val="000000"/>
                </a:solidFill>
              </a:rPr>
              <a:t>i</a:t>
            </a:r>
            <a:r>
              <a:rPr sz="2000" lang="en-US">
                <a:solidFill>
                  <a:srgbClr val="000000"/>
                </a:solidFill>
              </a:rPr>
              <a:t>lla </a:t>
            </a:r>
            <a:r>
              <a:rPr sz="2000" lang="en-US">
                <a:solidFill>
                  <a:srgbClr val="000000"/>
                </a:solidFill>
              </a:rPr>
              <a:t>U</a:t>
            </a:r>
            <a:r>
              <a:rPr sz="2000" lang="en-US">
                <a:solidFill>
                  <a:srgbClr val="000000"/>
                </a:solidFill>
              </a:rPr>
              <a:t>p</a:t>
            </a:r>
            <a:r>
              <a:rPr sz="2000" lang="en-US">
                <a:solidFill>
                  <a:srgbClr val="000000"/>
                </a:solidFill>
              </a:rPr>
              <a:t>a</a:t>
            </a:r>
            <a:r>
              <a:rPr sz="2000" lang="en-US">
                <a:solidFill>
                  <a:srgbClr val="000000"/>
                </a:solidFill>
              </a:rPr>
              <a:t>t</a:t>
            </a:r>
            <a:r>
              <a:rPr sz="2000" lang="en-US">
                <a:solidFill>
                  <a:srgbClr val="000000"/>
                </a:solidFill>
              </a:rPr>
              <a:t>a</a:t>
            </a:r>
            <a:r>
              <a:rPr sz="2000" lang="en-US">
                <a:solidFill>
                  <a:srgbClr val="000000"/>
                </a:solidFill>
              </a:rPr>
              <a:t>.</a:t>
            </a:r>
            <a:r>
              <a:rPr sz="2000" lang="en-US">
                <a:solidFill>
                  <a:srgbClr val="000000"/>
                </a:solidFill>
              </a:rPr>
              <a:t> </a:t>
            </a:r>
            <a:r>
              <a:rPr sz="2000" lang="en-US">
                <a:solidFill>
                  <a:srgbClr val="000000"/>
                </a:solidFill>
              </a:rPr>
              <a:t>C</a:t>
            </a:r>
            <a:r>
              <a:rPr sz="2000" lang="en-US">
                <a:solidFill>
                  <a:srgbClr val="000000"/>
                </a:solidFill>
              </a:rPr>
              <a:t>a</a:t>
            </a:r>
            <a:r>
              <a:rPr sz="2000" lang="en-US">
                <a:solidFill>
                  <a:srgbClr val="000000"/>
                </a:solidFill>
              </a:rPr>
              <a:t>l</a:t>
            </a:r>
            <a:r>
              <a:rPr sz="2000" lang="en-US">
                <a:solidFill>
                  <a:srgbClr val="000000"/>
                </a:solidFill>
              </a:rPr>
              <a:t>l</a:t>
            </a:r>
            <a:r>
              <a:rPr sz="2000" lang="en-US">
                <a:solidFill>
                  <a:srgbClr val="000000"/>
                </a:solidFill>
              </a:rPr>
              <a:t>e</a:t>
            </a:r>
            <a:r>
              <a:rPr sz="2000" lang="en-US">
                <a:solidFill>
                  <a:srgbClr val="000000"/>
                </a:solidFill>
              </a:rPr>
              <a:t> </a:t>
            </a:r>
            <a:r>
              <a:rPr sz="2000" lang="en-US">
                <a:solidFill>
                  <a:srgbClr val="000000"/>
                </a:solidFill>
              </a:rPr>
              <a:t>N</a:t>
            </a:r>
            <a:r>
              <a:rPr altLang="en-US" sz="2000" lang="es-US">
                <a:solidFill>
                  <a:srgbClr val="000000"/>
                </a:solidFill>
              </a:rPr>
              <a:t>°</a:t>
            </a:r>
            <a:r>
              <a:rPr altLang="en-US" sz="2000" lang="en-US">
                <a:solidFill>
                  <a:srgbClr val="000000"/>
                </a:solidFill>
              </a:rPr>
              <a:t>1</a:t>
            </a:r>
            <a:r>
              <a:rPr altLang="en-US" sz="2000" lang="en-US">
                <a:solidFill>
                  <a:srgbClr val="000000"/>
                </a:solidFill>
              </a:rPr>
              <a:t>3</a:t>
            </a:r>
            <a:r>
              <a:rPr altLang="en-US" sz="2000" lang="en-US">
                <a:solidFill>
                  <a:srgbClr val="000000"/>
                </a:solidFill>
              </a:rPr>
              <a:t> </a:t>
            </a:r>
            <a:r>
              <a:rPr altLang="en-US" sz="2000" lang="en-US">
                <a:solidFill>
                  <a:srgbClr val="000000"/>
                </a:solidFill>
              </a:rPr>
              <a:t>C</a:t>
            </a:r>
            <a:r>
              <a:rPr altLang="en-US" sz="2000" lang="en-US">
                <a:solidFill>
                  <a:srgbClr val="000000"/>
                </a:solidFill>
              </a:rPr>
              <a:t>a</a:t>
            </a:r>
            <a:r>
              <a:rPr altLang="en-US" sz="2000" lang="en-US">
                <a:solidFill>
                  <a:srgbClr val="000000"/>
                </a:solidFill>
              </a:rPr>
              <a:t>s</a:t>
            </a:r>
            <a:r>
              <a:rPr altLang="en-US" sz="2000" lang="en-US">
                <a:solidFill>
                  <a:srgbClr val="000000"/>
                </a:solidFill>
              </a:rPr>
              <a:t>a</a:t>
            </a:r>
            <a:r>
              <a:rPr altLang="en-US" sz="2000" lang="en-US">
                <a:solidFill>
                  <a:srgbClr val="000000"/>
                </a:solidFill>
              </a:rPr>
              <a:t> </a:t>
            </a:r>
            <a:r>
              <a:rPr altLang="en-US" sz="2000" lang="en-US">
                <a:solidFill>
                  <a:srgbClr val="000000"/>
                </a:solidFill>
              </a:rPr>
              <a:t>N</a:t>
            </a:r>
            <a:r>
              <a:rPr altLang="en-US" sz="2000" lang="es-US">
                <a:solidFill>
                  <a:srgbClr val="000000"/>
                </a:solidFill>
              </a:rPr>
              <a:t>°</a:t>
            </a:r>
            <a:r>
              <a:rPr altLang="en-US" sz="2000" lang="en-US">
                <a:solidFill>
                  <a:srgbClr val="000000"/>
                </a:solidFill>
              </a:rPr>
              <a:t> </a:t>
            </a:r>
            <a:r>
              <a:rPr altLang="en-US" sz="2000" lang="en-US">
                <a:solidFill>
                  <a:srgbClr val="000000"/>
                </a:solidFill>
              </a:rPr>
              <a:t>3</a:t>
            </a:r>
            <a:r>
              <a:rPr altLang="en-US" sz="2000" lang="en-US">
                <a:solidFill>
                  <a:srgbClr val="000000"/>
                </a:solidFill>
              </a:rPr>
              <a:t> </a:t>
            </a:r>
            <a:endParaRPr sz="2000" lang="es-US">
              <a:solidFill>
                <a:srgbClr val="000000"/>
              </a:solidFill>
            </a:endParaRPr>
          </a:p>
        </p:txBody>
      </p:sp>
      <p:pic>
        <p:nvPicPr>
          <p:cNvPr id="2097188" name=""/>
          <p:cNvPicPr>
            <a:picLocks/>
          </p:cNvPicPr>
          <p:nvPr/>
        </p:nvPicPr>
        <p:blipFill>
          <a:blip xmlns:r="http://schemas.openxmlformats.org/officeDocument/2006/relationships" r:embed="rId1"/>
          <a:stretch>
            <a:fillRect/>
          </a:stretch>
        </p:blipFill>
        <p:spPr>
          <a:xfrm rot="0">
            <a:off x="4300830" y="1246910"/>
            <a:ext cx="3057626" cy="4079667"/>
          </a:xfrm>
          <a:prstGeom prst="rec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sp>
        <p:nvSpPr>
          <p:cNvPr id="1048592" name="CuadroTexto 1"/>
          <p:cNvSpPr txBox="1"/>
          <p:nvPr/>
        </p:nvSpPr>
        <p:spPr>
          <a:xfrm>
            <a:off x="971600" y="692696"/>
            <a:ext cx="7056784" cy="624840"/>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EXPERIMENTO N</a:t>
            </a:r>
            <a:r>
              <a:rPr b="1" dirty="0" lang="es-MX" smtClean="0">
                <a:latin typeface="Calibri" panose="020F0502020204030204" pitchFamily="34" charset="0"/>
                <a:cs typeface="Calibri" panose="020F0502020204030204" pitchFamily="34" charset="0"/>
              </a:rPr>
              <a:t>°.2: MEDICIÓN DE LA CALIDAD DEL AGUA POTABLE</a:t>
            </a:r>
            <a:endParaRPr b="1" dirty="0" lang="en-US"/>
          </a:p>
        </p:txBody>
      </p:sp>
      <p:sp>
        <p:nvSpPr>
          <p:cNvPr id="1048593" name="CuadroTexto 2"/>
          <p:cNvSpPr txBox="1"/>
          <p:nvPr/>
        </p:nvSpPr>
        <p:spPr>
          <a:xfrm>
            <a:off x="1115616" y="1484784"/>
            <a:ext cx="2304256" cy="1513840"/>
          </a:xfrm>
          <a:prstGeom prst="rect"/>
          <a:noFill/>
        </p:spPr>
        <p:style>
          <a:lnRef idx="2">
            <a:schemeClr val="accent1"/>
          </a:lnRef>
          <a:fillRef idx="1">
            <a:schemeClr val="lt1"/>
          </a:fillRef>
          <a:effectRef idx="0">
            <a:schemeClr val="accent1"/>
          </a:effectRef>
          <a:fontRef idx="minor">
            <a:schemeClr val="dk1"/>
          </a:fontRef>
        </p:style>
        <p:txBody>
          <a:bodyPr rtlCol="0" wrap="square">
            <a:spAutoFit/>
          </a:bodyPr>
          <a:p>
            <a:r>
              <a:rPr b="1" dirty="0" sz="1400" lang="es-MX" smtClean="0">
                <a:latin typeface="Arial" panose="020B0604020202020204" pitchFamily="34" charset="0"/>
                <a:cs typeface="Arial" panose="020B0604020202020204" pitchFamily="34" charset="0"/>
              </a:rPr>
              <a:t>Materiales: </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Media Blanca Limpia</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Algodón </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Tijera </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Carbón activado</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Envases de compota </a:t>
            </a:r>
          </a:p>
          <a:p>
            <a:pPr indent="-285750" marL="285750">
              <a:buFont typeface="Wingdings" panose="05000000000000000000" pitchFamily="2" charset="2"/>
              <a:buChar char="ü"/>
            </a:pPr>
            <a:r>
              <a:rPr dirty="0" sz="1400" lang="es-MX" smtClean="0">
                <a:latin typeface="Arial" panose="020B0604020202020204" pitchFamily="34" charset="0"/>
                <a:cs typeface="Arial" panose="020B0604020202020204" pitchFamily="34" charset="0"/>
              </a:rPr>
              <a:t>Grifo de lavaplatos </a:t>
            </a:r>
            <a:r>
              <a:rPr b="1" dirty="0" sz="1400" lang="es-MX" smtClean="0">
                <a:latin typeface="Arial" panose="020B0604020202020204" pitchFamily="34" charset="0"/>
                <a:cs typeface="Arial" panose="020B0604020202020204" pitchFamily="34" charset="0"/>
              </a:rPr>
              <a:t> </a:t>
            </a:r>
          </a:p>
        </p:txBody>
      </p:sp>
      <p:pic>
        <p:nvPicPr>
          <p:cNvPr id="2097152" name="Imagen 3"/>
          <p:cNvPicPr>
            <a:picLocks noChangeAspect="1"/>
          </p:cNvPicPr>
          <p:nvPr/>
        </p:nvPicPr>
        <p:blipFill rotWithShape="1">
          <a:blip xmlns:r="http://schemas.openxmlformats.org/officeDocument/2006/relationships" r:embed="rId1" cstate="print"/>
          <a:srcRect t="10100" r="6601" b="11151"/>
          <a:stretch>
            <a:fillRect/>
          </a:stretch>
        </p:blipFill>
        <p:spPr>
          <a:xfrm>
            <a:off x="3785085" y="1564520"/>
            <a:ext cx="1352710" cy="1520702"/>
          </a:xfrm>
          <a:prstGeom prst="rect"/>
        </p:spPr>
      </p:pic>
      <p:pic>
        <p:nvPicPr>
          <p:cNvPr id="2097153" name="Imagen 4"/>
          <p:cNvPicPr>
            <a:picLocks noChangeAspect="1"/>
          </p:cNvPicPr>
          <p:nvPr/>
        </p:nvPicPr>
        <p:blipFill rotWithShape="1">
          <a:blip xmlns:r="http://schemas.openxmlformats.org/officeDocument/2006/relationships" r:embed="rId2" cstate="print"/>
          <a:srcRect l="6601" t="10101" r="6601" b="4850"/>
          <a:stretch>
            <a:fillRect/>
          </a:stretch>
        </p:blipFill>
        <p:spPr>
          <a:xfrm>
            <a:off x="5292080" y="1564521"/>
            <a:ext cx="1227054" cy="1528336"/>
          </a:xfrm>
          <a:prstGeom prst="rect"/>
        </p:spPr>
      </p:pic>
      <p:sp>
        <p:nvSpPr>
          <p:cNvPr id="1048594" name="CuadroTexto 5"/>
          <p:cNvSpPr txBox="1"/>
          <p:nvPr/>
        </p:nvSpPr>
        <p:spPr>
          <a:xfrm>
            <a:off x="3275856" y="3476534"/>
            <a:ext cx="2016224"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Procedimientos</a:t>
            </a:r>
            <a:r>
              <a:rPr b="1" dirty="0" lang="es-MX" smtClean="0">
                <a:latin typeface="Calibri" panose="020F0502020204030204" pitchFamily="34" charset="0"/>
                <a:cs typeface="Calibri" panose="020F0502020204030204" pitchFamily="34" charset="0"/>
              </a:rPr>
              <a:t>:</a:t>
            </a:r>
            <a:endParaRPr b="1" dirty="0" lang="en-US"/>
          </a:p>
        </p:txBody>
      </p:sp>
      <p:sp>
        <p:nvSpPr>
          <p:cNvPr id="1048595" name="CuadroTexto 6"/>
          <p:cNvSpPr txBox="1"/>
          <p:nvPr/>
        </p:nvSpPr>
        <p:spPr>
          <a:xfrm>
            <a:off x="965898" y="3979026"/>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°1:</a:t>
            </a:r>
            <a:endParaRPr b="1" dirty="0" lang="en-US"/>
          </a:p>
        </p:txBody>
      </p:sp>
      <p:sp>
        <p:nvSpPr>
          <p:cNvPr id="1048596" name="CuadroTexto 7"/>
          <p:cNvSpPr txBox="1"/>
          <p:nvPr/>
        </p:nvSpPr>
        <p:spPr>
          <a:xfrm>
            <a:off x="970704" y="4348358"/>
            <a:ext cx="5693966" cy="307777"/>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Cortar la media en una tira de 50 cm de largo x 5 cm de ancho.</a:t>
            </a:r>
            <a:endParaRPr dirty="0" sz="1400" lang="en-US">
              <a:latin typeface="Arial" panose="020B0604020202020204" pitchFamily="34" charset="0"/>
              <a:cs typeface="Arial" panose="020B0604020202020204" pitchFamily="34" charset="0"/>
            </a:endParaRPr>
          </a:p>
        </p:txBody>
      </p:sp>
      <p:pic>
        <p:nvPicPr>
          <p:cNvPr id="2097154" name="Imagen 8"/>
          <p:cNvPicPr>
            <a:picLocks noChangeAspect="1"/>
          </p:cNvPicPr>
          <p:nvPr/>
        </p:nvPicPr>
        <p:blipFill rotWithShape="1">
          <a:blip xmlns:r="http://schemas.openxmlformats.org/officeDocument/2006/relationships" r:embed="rId3" cstate="print"/>
          <a:srcRect l="15001" t="8000" r="9400" b="29001"/>
          <a:stretch>
            <a:fillRect/>
          </a:stretch>
        </p:blipFill>
        <p:spPr>
          <a:xfrm>
            <a:off x="1115616" y="4841203"/>
            <a:ext cx="1152128" cy="1280142"/>
          </a:xfrm>
          <a:prstGeom prst="rect"/>
        </p:spPr>
      </p:pic>
      <p:pic>
        <p:nvPicPr>
          <p:cNvPr id="2097155" name="Imagen 9"/>
          <p:cNvPicPr>
            <a:picLocks noChangeAspect="1"/>
          </p:cNvPicPr>
          <p:nvPr/>
        </p:nvPicPr>
        <p:blipFill>
          <a:blip xmlns:r="http://schemas.openxmlformats.org/officeDocument/2006/relationships" r:embed="rId4" cstate="print"/>
          <a:stretch>
            <a:fillRect/>
          </a:stretch>
        </p:blipFill>
        <p:spPr>
          <a:xfrm>
            <a:off x="2411760" y="4841204"/>
            <a:ext cx="915566" cy="1280142"/>
          </a:xfrm>
          <a:prstGeom prst="rect"/>
        </p:spPr>
      </p:pic>
      <p:pic>
        <p:nvPicPr>
          <p:cNvPr id="2097156" name="Imagen 10"/>
          <p:cNvPicPr>
            <a:picLocks noChangeAspect="1"/>
          </p:cNvPicPr>
          <p:nvPr/>
        </p:nvPicPr>
        <p:blipFill rotWithShape="1">
          <a:blip xmlns:r="http://schemas.openxmlformats.org/officeDocument/2006/relationships" r:embed="rId5" cstate="print"/>
          <a:srcRect l="2751" t="40550" r="388" b="11550"/>
          <a:stretch>
            <a:fillRect/>
          </a:stretch>
        </p:blipFill>
        <p:spPr>
          <a:xfrm>
            <a:off x="3471342" y="5056407"/>
            <a:ext cx="2871289" cy="1064938"/>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33" name=""/>
        <p:cNvGrpSpPr/>
        <p:nvPr/>
      </p:nvGrpSpPr>
      <p:grpSpPr>
        <a:xfrm>
          <a:off x="0" y="0"/>
          <a:ext cx="0" cy="0"/>
          <a:chOff x="0" y="0"/>
          <a:chExt cx="0" cy="0"/>
        </a:xfrm>
      </p:grpSpPr>
      <p:sp>
        <p:nvSpPr>
          <p:cNvPr id="1048597" name="CuadroTexto 1"/>
          <p:cNvSpPr txBox="1"/>
          <p:nvPr/>
        </p:nvSpPr>
        <p:spPr>
          <a:xfrm>
            <a:off x="1259632" y="476672"/>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°2:</a:t>
            </a:r>
            <a:endParaRPr b="1" dirty="0" lang="en-US"/>
          </a:p>
        </p:txBody>
      </p:sp>
      <p:sp>
        <p:nvSpPr>
          <p:cNvPr id="1048598" name="CuadroTexto 2"/>
          <p:cNvSpPr txBox="1"/>
          <p:nvPr/>
        </p:nvSpPr>
        <p:spPr>
          <a:xfrm>
            <a:off x="827584" y="980728"/>
            <a:ext cx="5693966"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Corte un pedazo de algodón 2cm x 2cm x 1cm. Luego limpie la salida del gripo y retire su filtro.</a:t>
            </a:r>
            <a:endParaRPr dirty="0" sz="1400" lang="en-US">
              <a:latin typeface="Arial" panose="020B0604020202020204" pitchFamily="34" charset="0"/>
              <a:cs typeface="Arial" panose="020B0604020202020204" pitchFamily="34" charset="0"/>
            </a:endParaRPr>
          </a:p>
        </p:txBody>
      </p:sp>
      <p:pic>
        <p:nvPicPr>
          <p:cNvPr id="2097157" name="Imagen 3"/>
          <p:cNvPicPr>
            <a:picLocks noChangeAspect="1"/>
          </p:cNvPicPr>
          <p:nvPr/>
        </p:nvPicPr>
        <p:blipFill rotWithShape="1">
          <a:blip xmlns:r="http://schemas.openxmlformats.org/officeDocument/2006/relationships" r:embed="rId1" cstate="print"/>
          <a:srcRect l="33599" t="34649" r="-398" b="23352"/>
          <a:stretch>
            <a:fillRect/>
          </a:stretch>
        </p:blipFill>
        <p:spPr>
          <a:xfrm>
            <a:off x="1043607" y="1888202"/>
            <a:ext cx="1317785" cy="1104718"/>
          </a:xfrm>
          <a:prstGeom prst="rect"/>
        </p:spPr>
      </p:pic>
      <p:pic>
        <p:nvPicPr>
          <p:cNvPr id="2097158" name="Imagen 4"/>
          <p:cNvPicPr>
            <a:picLocks noChangeAspect="1"/>
          </p:cNvPicPr>
          <p:nvPr/>
        </p:nvPicPr>
        <p:blipFill rotWithShape="1">
          <a:blip xmlns:r="http://schemas.openxmlformats.org/officeDocument/2006/relationships" r:embed="rId2" cstate="print"/>
          <a:srcRect l="12174" t="33201" r="22391" b="35300"/>
          <a:stretch>
            <a:fillRect/>
          </a:stretch>
        </p:blipFill>
        <p:spPr>
          <a:xfrm>
            <a:off x="2462457" y="1871033"/>
            <a:ext cx="1583429" cy="1104718"/>
          </a:xfrm>
          <a:prstGeom prst="rect"/>
        </p:spPr>
      </p:pic>
      <p:pic>
        <p:nvPicPr>
          <p:cNvPr id="2097159" name="Imagen 5"/>
          <p:cNvPicPr>
            <a:picLocks noChangeAspect="1"/>
          </p:cNvPicPr>
          <p:nvPr/>
        </p:nvPicPr>
        <p:blipFill>
          <a:blip xmlns:r="http://schemas.openxmlformats.org/officeDocument/2006/relationships" r:embed="rId3" cstate="print"/>
          <a:stretch>
            <a:fillRect/>
          </a:stretch>
        </p:blipFill>
        <p:spPr>
          <a:xfrm>
            <a:off x="4211960" y="1448297"/>
            <a:ext cx="1224136" cy="1544623"/>
          </a:xfrm>
          <a:prstGeom prst="rect"/>
        </p:spPr>
      </p:pic>
      <p:sp>
        <p:nvSpPr>
          <p:cNvPr id="1048599" name="CuadroTexto 6"/>
          <p:cNvSpPr txBox="1"/>
          <p:nvPr/>
        </p:nvSpPr>
        <p:spPr>
          <a:xfrm>
            <a:off x="1043607" y="3425806"/>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°3:</a:t>
            </a:r>
            <a:endParaRPr b="1" dirty="0" lang="en-US"/>
          </a:p>
        </p:txBody>
      </p:sp>
      <p:sp>
        <p:nvSpPr>
          <p:cNvPr id="1048600" name="CuadroTexto 7"/>
          <p:cNvSpPr txBox="1"/>
          <p:nvPr/>
        </p:nvSpPr>
        <p:spPr>
          <a:xfrm>
            <a:off x="899592" y="3919789"/>
            <a:ext cx="6624736"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Coloque el trozo de algodón en el centro de la tela cortada en tira, el trozo de carbón activado y luego otra capa de algodón para que este cubierto.</a:t>
            </a:r>
            <a:endParaRPr dirty="0" sz="1400" lang="en-US">
              <a:latin typeface="Arial" panose="020B0604020202020204" pitchFamily="34" charset="0"/>
              <a:cs typeface="Arial" panose="020B0604020202020204" pitchFamily="34" charset="0"/>
            </a:endParaRPr>
          </a:p>
        </p:txBody>
      </p:sp>
      <p:pic>
        <p:nvPicPr>
          <p:cNvPr id="2097160" name="Imagen 8"/>
          <p:cNvPicPr>
            <a:picLocks noChangeAspect="1"/>
          </p:cNvPicPr>
          <p:nvPr/>
        </p:nvPicPr>
        <p:blipFill rotWithShape="1">
          <a:blip xmlns:r="http://schemas.openxmlformats.org/officeDocument/2006/relationships" r:embed="rId4" cstate="print"/>
          <a:srcRect t="23750"/>
          <a:stretch>
            <a:fillRect/>
          </a:stretch>
        </p:blipFill>
        <p:spPr>
          <a:xfrm>
            <a:off x="5655202" y="1636722"/>
            <a:ext cx="1437078" cy="1363623"/>
          </a:xfrm>
          <a:prstGeom prst="rect"/>
        </p:spPr>
      </p:pic>
      <p:pic>
        <p:nvPicPr>
          <p:cNvPr id="2097161" name="Imagen 9"/>
          <p:cNvPicPr>
            <a:picLocks noChangeAspect="1"/>
          </p:cNvPicPr>
          <p:nvPr/>
        </p:nvPicPr>
        <p:blipFill>
          <a:blip xmlns:r="http://schemas.openxmlformats.org/officeDocument/2006/relationships" r:embed="rId5" cstate="print"/>
          <a:stretch>
            <a:fillRect/>
          </a:stretch>
        </p:blipFill>
        <p:spPr>
          <a:xfrm rot="16200000">
            <a:off x="1386913" y="4277625"/>
            <a:ext cx="1761660" cy="2348880"/>
          </a:xfrm>
          <a:prstGeom prst="rect"/>
        </p:spPr>
      </p:pic>
      <p:pic>
        <p:nvPicPr>
          <p:cNvPr id="2097162" name="Imagen 10"/>
          <p:cNvPicPr>
            <a:picLocks noChangeAspect="1"/>
          </p:cNvPicPr>
          <p:nvPr/>
        </p:nvPicPr>
        <p:blipFill>
          <a:blip xmlns:r="http://schemas.openxmlformats.org/officeDocument/2006/relationships" r:embed="rId6" cstate="print"/>
          <a:stretch>
            <a:fillRect/>
          </a:stretch>
        </p:blipFill>
        <p:spPr>
          <a:xfrm rot="5400000">
            <a:off x="4156740" y="4262840"/>
            <a:ext cx="1761479" cy="2371119"/>
          </a:xfrm>
          <a:prstGeom prst="rec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22" name="CuadroTexto 3"/>
          <p:cNvSpPr txBox="1"/>
          <p:nvPr/>
        </p:nvSpPr>
        <p:spPr>
          <a:xfrm>
            <a:off x="899592" y="764704"/>
            <a:ext cx="5693966"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Tome la muestra </a:t>
            </a:r>
            <a:r>
              <a:rPr b="1" dirty="0" sz="1400" lang="es-MX" smtClean="0"/>
              <a:t>N</a:t>
            </a:r>
            <a:r>
              <a:rPr b="1" dirty="0" sz="1400" lang="es-MX" smtClean="0">
                <a:latin typeface="Calibri" panose="020F0502020204030204" pitchFamily="34" charset="0"/>
                <a:cs typeface="Calibri" panose="020F0502020204030204" pitchFamily="34" charset="0"/>
              </a:rPr>
              <a:t>°1 </a:t>
            </a:r>
            <a:r>
              <a:rPr dirty="0" sz="1400" lang="es-MX" smtClean="0">
                <a:latin typeface="Arial" panose="020B0604020202020204" pitchFamily="34" charset="0"/>
                <a:cs typeface="Arial" panose="020B0604020202020204" pitchFamily="34" charset="0"/>
              </a:rPr>
              <a:t>del agua del gripo en un frasco de compota de vidrio, lo tape y lo identifique antes de colocar el filtro.</a:t>
            </a:r>
            <a:endParaRPr dirty="0" sz="1400" lang="en-US">
              <a:latin typeface="Arial" panose="020B0604020202020204" pitchFamily="34" charset="0"/>
              <a:cs typeface="Arial" panose="020B0604020202020204" pitchFamily="34" charset="0"/>
            </a:endParaRPr>
          </a:p>
        </p:txBody>
      </p:sp>
      <p:sp>
        <p:nvSpPr>
          <p:cNvPr id="1048623" name="CuadroTexto 4"/>
          <p:cNvSpPr txBox="1"/>
          <p:nvPr/>
        </p:nvSpPr>
        <p:spPr>
          <a:xfrm>
            <a:off x="1331640" y="332656"/>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°4:</a:t>
            </a:r>
            <a:endParaRPr b="1" dirty="0" lang="en-US"/>
          </a:p>
        </p:txBody>
      </p:sp>
      <p:pic>
        <p:nvPicPr>
          <p:cNvPr id="2097164" name="Imagen 6"/>
          <p:cNvPicPr>
            <a:picLocks noChangeAspect="1"/>
          </p:cNvPicPr>
          <p:nvPr/>
        </p:nvPicPr>
        <p:blipFill rotWithShape="1">
          <a:blip xmlns:r="http://schemas.openxmlformats.org/officeDocument/2006/relationships" r:embed="rId1" cstate="print"/>
          <a:srcRect b="12201"/>
          <a:stretch>
            <a:fillRect/>
          </a:stretch>
        </p:blipFill>
        <p:spPr>
          <a:xfrm>
            <a:off x="1978606" y="1377173"/>
            <a:ext cx="2017329" cy="1440159"/>
          </a:xfrm>
          <a:prstGeom prst="rect"/>
        </p:spPr>
      </p:pic>
      <p:sp>
        <p:nvSpPr>
          <p:cNvPr id="1048624" name="CuadroTexto 7"/>
          <p:cNvSpPr txBox="1"/>
          <p:nvPr/>
        </p:nvSpPr>
        <p:spPr>
          <a:xfrm>
            <a:off x="1333640" y="3156586"/>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°5:</a:t>
            </a:r>
            <a:endParaRPr b="1" dirty="0" lang="en-US"/>
          </a:p>
        </p:txBody>
      </p:sp>
      <p:sp>
        <p:nvSpPr>
          <p:cNvPr id="1048625" name="CuadroTexto 8"/>
          <p:cNvSpPr txBox="1"/>
          <p:nvPr/>
        </p:nvSpPr>
        <p:spPr>
          <a:xfrm>
            <a:off x="899592" y="3603562"/>
            <a:ext cx="6840760"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Cubrí el pico del gripo cuidando que el algodón quede justo en la salida del agua, luego di vueltas alrededor del tubo, cubriendo bien y amarre.</a:t>
            </a:r>
            <a:endParaRPr dirty="0" sz="1400" lang="en-US">
              <a:latin typeface="Arial" panose="020B0604020202020204" pitchFamily="34" charset="0"/>
              <a:cs typeface="Arial" panose="020B0604020202020204" pitchFamily="34" charset="0"/>
            </a:endParaRPr>
          </a:p>
        </p:txBody>
      </p:sp>
      <p:pic>
        <p:nvPicPr>
          <p:cNvPr id="2097165" name="Imagen 9"/>
          <p:cNvPicPr>
            <a:picLocks noChangeAspect="1"/>
          </p:cNvPicPr>
          <p:nvPr/>
        </p:nvPicPr>
        <p:blipFill rotWithShape="1">
          <a:blip xmlns:r="http://schemas.openxmlformats.org/officeDocument/2006/relationships" r:embed="rId2" cstate="print"/>
          <a:srcRect l="12988" t="9051" r="12201"/>
          <a:stretch>
            <a:fillRect/>
          </a:stretch>
        </p:blipFill>
        <p:spPr>
          <a:xfrm>
            <a:off x="4427984" y="1375037"/>
            <a:ext cx="1584176" cy="1444430"/>
          </a:xfrm>
          <a:prstGeom prst="rect"/>
        </p:spPr>
      </p:pic>
      <p:pic>
        <p:nvPicPr>
          <p:cNvPr id="2097166" name="Imagen 10"/>
          <p:cNvPicPr>
            <a:picLocks noChangeAspect="1"/>
          </p:cNvPicPr>
          <p:nvPr/>
        </p:nvPicPr>
        <p:blipFill>
          <a:blip xmlns:r="http://schemas.openxmlformats.org/officeDocument/2006/relationships" r:embed="rId3" cstate="print"/>
          <a:stretch>
            <a:fillRect/>
          </a:stretch>
        </p:blipFill>
        <p:spPr>
          <a:xfrm>
            <a:off x="905443" y="4328276"/>
            <a:ext cx="1656184" cy="2053052"/>
          </a:xfrm>
          <a:prstGeom prst="rect"/>
        </p:spPr>
      </p:pic>
      <p:pic>
        <p:nvPicPr>
          <p:cNvPr id="2097167" name="Imagen 11"/>
          <p:cNvPicPr>
            <a:picLocks noChangeAspect="1"/>
          </p:cNvPicPr>
          <p:nvPr/>
        </p:nvPicPr>
        <p:blipFill>
          <a:blip xmlns:r="http://schemas.openxmlformats.org/officeDocument/2006/relationships" r:embed="rId4" cstate="print"/>
          <a:stretch>
            <a:fillRect/>
          </a:stretch>
        </p:blipFill>
        <p:spPr>
          <a:xfrm>
            <a:off x="2759797" y="4437112"/>
            <a:ext cx="1563638" cy="1913367"/>
          </a:xfrm>
          <a:prstGeom prst="rect"/>
        </p:spPr>
      </p:pic>
      <p:pic>
        <p:nvPicPr>
          <p:cNvPr id="2097168" name="Imagen 12"/>
          <p:cNvPicPr>
            <a:picLocks noChangeAspect="1"/>
          </p:cNvPicPr>
          <p:nvPr/>
        </p:nvPicPr>
        <p:blipFill>
          <a:blip xmlns:r="http://schemas.openxmlformats.org/officeDocument/2006/relationships" r:embed="rId5" cstate="print"/>
          <a:stretch>
            <a:fillRect/>
          </a:stretch>
        </p:blipFill>
        <p:spPr>
          <a:xfrm>
            <a:off x="4486676" y="4581128"/>
            <a:ext cx="1563638" cy="1769352"/>
          </a:xfrm>
          <a:prstGeom prst="rect"/>
        </p:spPr>
      </p:pic>
      <p:pic>
        <p:nvPicPr>
          <p:cNvPr id="2097169" name="Imagen 13"/>
          <p:cNvPicPr>
            <a:picLocks noChangeAspect="1"/>
          </p:cNvPicPr>
          <p:nvPr/>
        </p:nvPicPr>
        <p:blipFill>
          <a:blip xmlns:r="http://schemas.openxmlformats.org/officeDocument/2006/relationships" r:embed="rId6" cstate="print"/>
          <a:stretch>
            <a:fillRect/>
          </a:stretch>
        </p:blipFill>
        <p:spPr>
          <a:xfrm>
            <a:off x="6295374" y="4725144"/>
            <a:ext cx="1419622" cy="1652561"/>
          </a:xfrm>
          <a:prstGeom prst="rect"/>
        </p:spPr>
      </p:pic>
      <p:sp>
        <p:nvSpPr>
          <p:cNvPr id="1048626" name="CuadroTexto 14"/>
          <p:cNvSpPr txBox="1"/>
          <p:nvPr/>
        </p:nvSpPr>
        <p:spPr>
          <a:xfrm>
            <a:off x="4932040" y="2848809"/>
            <a:ext cx="1080120" cy="307777"/>
          </a:xfrm>
          <a:prstGeom prst="rect"/>
          <a:noFill/>
        </p:spPr>
        <p:txBody>
          <a:bodyPr rtlCol="0" wrap="square">
            <a:spAutoFit/>
          </a:bodyPr>
          <a:p>
            <a:r>
              <a:rPr b="1" dirty="0" sz="1400" lang="es-MX" smtClean="0">
                <a:latin typeface="Arial" panose="020B0604020202020204" pitchFamily="34" charset="0"/>
                <a:cs typeface="Arial" panose="020B0604020202020204" pitchFamily="34" charset="0"/>
              </a:rPr>
              <a:t>Foto 1</a:t>
            </a:r>
            <a:endParaRPr b="1" dirty="0" sz="1400" lang="en-US">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1048632" name="CuadroTexto 3"/>
          <p:cNvSpPr txBox="1"/>
          <p:nvPr/>
        </p:nvSpPr>
        <p:spPr>
          <a:xfrm>
            <a:off x="1331640" y="548680"/>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°6:</a:t>
            </a:r>
            <a:endParaRPr b="1" dirty="0" lang="en-US"/>
          </a:p>
        </p:txBody>
      </p:sp>
      <p:sp>
        <p:nvSpPr>
          <p:cNvPr id="1048633" name="CuadroTexto 4"/>
          <p:cNvSpPr txBox="1"/>
          <p:nvPr/>
        </p:nvSpPr>
        <p:spPr>
          <a:xfrm>
            <a:off x="827584" y="980728"/>
            <a:ext cx="6840760" cy="307777"/>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Tome la muestra </a:t>
            </a:r>
            <a:r>
              <a:rPr b="1" dirty="0" sz="1400" lang="es-MX" smtClean="0"/>
              <a:t>N</a:t>
            </a:r>
            <a:r>
              <a:rPr b="1" dirty="0" sz="1400" lang="es-MX" smtClean="0">
                <a:latin typeface="Calibri" panose="020F0502020204030204" pitchFamily="34" charset="0"/>
                <a:cs typeface="Calibri" panose="020F0502020204030204" pitchFamily="34" charset="0"/>
              </a:rPr>
              <a:t>° 2</a:t>
            </a:r>
            <a:r>
              <a:rPr dirty="0" sz="1400" lang="es-MX" smtClean="0">
                <a:latin typeface="Arial" panose="020B0604020202020204" pitchFamily="34" charset="0"/>
                <a:cs typeface="Arial" panose="020B0604020202020204" pitchFamily="34" charset="0"/>
              </a:rPr>
              <a:t>  con el filtro ya instalado.</a:t>
            </a:r>
            <a:endParaRPr dirty="0" sz="1400" lang="en-US">
              <a:latin typeface="Arial" panose="020B0604020202020204" pitchFamily="34" charset="0"/>
              <a:cs typeface="Arial" panose="020B0604020202020204" pitchFamily="34" charset="0"/>
            </a:endParaRPr>
          </a:p>
        </p:txBody>
      </p:sp>
      <p:pic>
        <p:nvPicPr>
          <p:cNvPr id="2097170" name="Imagen 5"/>
          <p:cNvPicPr>
            <a:picLocks noChangeAspect="1"/>
          </p:cNvPicPr>
          <p:nvPr/>
        </p:nvPicPr>
        <p:blipFill>
          <a:blip xmlns:r="http://schemas.openxmlformats.org/officeDocument/2006/relationships" r:embed="rId1" cstate="print"/>
          <a:stretch>
            <a:fillRect/>
          </a:stretch>
        </p:blipFill>
        <p:spPr>
          <a:xfrm>
            <a:off x="3995936" y="1484784"/>
            <a:ext cx="1563638" cy="1777485"/>
          </a:xfrm>
          <a:prstGeom prst="rect"/>
        </p:spPr>
      </p:pic>
      <p:pic>
        <p:nvPicPr>
          <p:cNvPr id="2097171" name="Imagen 6"/>
          <p:cNvPicPr>
            <a:picLocks noChangeAspect="1"/>
          </p:cNvPicPr>
          <p:nvPr/>
        </p:nvPicPr>
        <p:blipFill rotWithShape="1">
          <a:blip xmlns:r="http://schemas.openxmlformats.org/officeDocument/2006/relationships" r:embed="rId2" cstate="print"/>
          <a:srcRect t="9050" b="15350"/>
          <a:stretch>
            <a:fillRect/>
          </a:stretch>
        </p:blipFill>
        <p:spPr>
          <a:xfrm>
            <a:off x="1691680" y="1484783"/>
            <a:ext cx="1982451" cy="1777485"/>
          </a:xfrm>
          <a:prstGeom prst="rect"/>
        </p:spPr>
      </p:pic>
      <p:sp>
        <p:nvSpPr>
          <p:cNvPr id="1048634" name="CuadroTexto 7"/>
          <p:cNvSpPr txBox="1"/>
          <p:nvPr/>
        </p:nvSpPr>
        <p:spPr>
          <a:xfrm>
            <a:off x="1331640" y="3804104"/>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°7:</a:t>
            </a:r>
            <a:endParaRPr b="1" dirty="0" lang="en-US"/>
          </a:p>
        </p:txBody>
      </p:sp>
      <p:sp>
        <p:nvSpPr>
          <p:cNvPr id="1048635" name="CuadroTexto 8"/>
          <p:cNvSpPr txBox="1"/>
          <p:nvPr/>
        </p:nvSpPr>
        <p:spPr>
          <a:xfrm>
            <a:off x="994052" y="4293096"/>
            <a:ext cx="6840760"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Trascurridos 2 días de haber colocado el filtro, tome la  muestra </a:t>
            </a:r>
            <a:r>
              <a:rPr b="1" dirty="0" sz="1400" lang="es-MX"/>
              <a:t>N</a:t>
            </a:r>
            <a:r>
              <a:rPr b="1" dirty="0" sz="1400" lang="es-MX">
                <a:latin typeface="Calibri" panose="020F0502020204030204" pitchFamily="34" charset="0"/>
                <a:cs typeface="Calibri" panose="020F0502020204030204" pitchFamily="34" charset="0"/>
              </a:rPr>
              <a:t>°</a:t>
            </a:r>
            <a:r>
              <a:rPr b="1" dirty="0" sz="1400" lang="es-MX" smtClean="0">
                <a:latin typeface="Arial" panose="020B0604020202020204" pitchFamily="34" charset="0"/>
                <a:cs typeface="Arial" panose="020B0604020202020204" pitchFamily="34" charset="0"/>
              </a:rPr>
              <a:t>3</a:t>
            </a:r>
            <a:r>
              <a:rPr dirty="0" sz="1400" lang="es-MX" smtClean="0">
                <a:latin typeface="Arial" panose="020B0604020202020204" pitchFamily="34" charset="0"/>
                <a:cs typeface="Arial" panose="020B0604020202020204" pitchFamily="34" charset="0"/>
              </a:rPr>
              <a:t> en un frasco de vidrio.</a:t>
            </a:r>
            <a:endParaRPr dirty="0" sz="1400" lang="en-US">
              <a:latin typeface="Arial" panose="020B0604020202020204" pitchFamily="34" charset="0"/>
              <a:cs typeface="Arial" panose="020B0604020202020204" pitchFamily="34" charset="0"/>
            </a:endParaRPr>
          </a:p>
        </p:txBody>
      </p:sp>
      <p:sp>
        <p:nvSpPr>
          <p:cNvPr id="1048636" name="CuadroTexto 9"/>
          <p:cNvSpPr txBox="1"/>
          <p:nvPr/>
        </p:nvSpPr>
        <p:spPr>
          <a:xfrm>
            <a:off x="5292080" y="4662427"/>
            <a:ext cx="1152128" cy="307777"/>
          </a:xfrm>
          <a:prstGeom prst="rect"/>
          <a:noFill/>
        </p:spPr>
        <p:txBody>
          <a:bodyPr rtlCol="0" wrap="square">
            <a:spAutoFit/>
          </a:bodyPr>
          <a:p>
            <a:r>
              <a:rPr b="1" dirty="0" sz="1400" lang="es-MX" smtClean="0">
                <a:latin typeface="Arial" panose="020B0604020202020204" pitchFamily="34" charset="0"/>
                <a:cs typeface="Arial" panose="020B0604020202020204" pitchFamily="34" charset="0"/>
              </a:rPr>
              <a:t>Foto 3</a:t>
            </a:r>
            <a:endParaRPr b="1" dirty="0" sz="1400" lang="en-US">
              <a:latin typeface="Arial" panose="020B0604020202020204" pitchFamily="34" charset="0"/>
              <a:cs typeface="Arial" panose="020B0604020202020204" pitchFamily="34" charset="0"/>
            </a:endParaRPr>
          </a:p>
        </p:txBody>
      </p:sp>
      <p:pic>
        <p:nvPicPr>
          <p:cNvPr id="2097172" name="Imagen 12"/>
          <p:cNvPicPr>
            <a:picLocks noChangeAspect="1"/>
          </p:cNvPicPr>
          <p:nvPr/>
        </p:nvPicPr>
        <p:blipFill rotWithShape="1">
          <a:blip xmlns:r="http://schemas.openxmlformats.org/officeDocument/2006/relationships" r:embed="rId3" cstate="print"/>
          <a:srcRect l="34651" t="37801" r="50386" b="31750"/>
          <a:stretch>
            <a:fillRect/>
          </a:stretch>
        </p:blipFill>
        <p:spPr>
          <a:xfrm>
            <a:off x="4965359" y="4974418"/>
            <a:ext cx="1368152" cy="1676806"/>
          </a:xfrm>
          <a:prstGeom prst="rect"/>
        </p:spPr>
      </p:pic>
      <p:pic>
        <p:nvPicPr>
          <p:cNvPr id="2097173" name="Imagen 13"/>
          <p:cNvPicPr>
            <a:picLocks noChangeAspect="1"/>
          </p:cNvPicPr>
          <p:nvPr/>
        </p:nvPicPr>
        <p:blipFill>
          <a:blip xmlns:r="http://schemas.openxmlformats.org/officeDocument/2006/relationships" r:embed="rId4" cstate="print"/>
          <a:stretch>
            <a:fillRect/>
          </a:stretch>
        </p:blipFill>
        <p:spPr>
          <a:xfrm>
            <a:off x="1907704" y="4935976"/>
            <a:ext cx="2442735" cy="1715248"/>
          </a:xfrm>
          <a:prstGeom prst="rect"/>
        </p:spPr>
      </p:pic>
      <p:pic>
        <p:nvPicPr>
          <p:cNvPr id="2097174" name="Imagen 14"/>
          <p:cNvPicPr>
            <a:picLocks noChangeAspect="1"/>
          </p:cNvPicPr>
          <p:nvPr/>
        </p:nvPicPr>
        <p:blipFill rotWithShape="1">
          <a:blip xmlns:r="http://schemas.openxmlformats.org/officeDocument/2006/relationships" r:embed="rId5" cstate="print"/>
          <a:srcRect l="26038" r="12419"/>
          <a:stretch>
            <a:fillRect/>
          </a:stretch>
        </p:blipFill>
        <p:spPr>
          <a:xfrm>
            <a:off x="5682364" y="1473826"/>
            <a:ext cx="1691093" cy="1792964"/>
          </a:xfrm>
          <a:prstGeom prst="rect"/>
        </p:spPr>
      </p:pic>
      <p:sp>
        <p:nvSpPr>
          <p:cNvPr id="1048637" name="Rectángulo 15"/>
          <p:cNvSpPr/>
          <p:nvPr/>
        </p:nvSpPr>
        <p:spPr>
          <a:xfrm>
            <a:off x="4133418" y="3244334"/>
            <a:ext cx="813316" cy="358141"/>
          </a:xfrm>
          <a:prstGeom prst="rect"/>
        </p:spPr>
        <p:txBody>
          <a:bodyPr wrap="none">
            <a:spAutoFit/>
          </a:bodyPr>
          <a:p>
            <a:r>
              <a:rPr b="1" dirty="0" lang="es-MX">
                <a:latin typeface="Arial" panose="020B0604020202020204" pitchFamily="34" charset="0"/>
                <a:cs typeface="Arial" panose="020B0604020202020204" pitchFamily="34" charset="0"/>
              </a:rPr>
              <a:t>Foto 2</a:t>
            </a:r>
            <a:endParaRPr b="1" dirty="0" lang="en-US">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42" name=""/>
        <p:cNvGrpSpPr/>
        <p:nvPr/>
      </p:nvGrpSpPr>
      <p:grpSpPr>
        <a:xfrm>
          <a:off x="0" y="0"/>
          <a:ext cx="0" cy="0"/>
          <a:chOff x="0" y="0"/>
          <a:chExt cx="0" cy="0"/>
        </a:xfrm>
      </p:grpSpPr>
      <p:sp>
        <p:nvSpPr>
          <p:cNvPr id="1048638" name="CuadroTexto 3"/>
          <p:cNvSpPr txBox="1"/>
          <p:nvPr/>
        </p:nvSpPr>
        <p:spPr>
          <a:xfrm>
            <a:off x="1115616" y="548680"/>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°8:</a:t>
            </a:r>
            <a:endParaRPr b="1" dirty="0" lang="en-US"/>
          </a:p>
        </p:txBody>
      </p:sp>
      <p:sp>
        <p:nvSpPr>
          <p:cNvPr id="1048639" name="CuadroTexto 4"/>
          <p:cNvSpPr txBox="1"/>
          <p:nvPr/>
        </p:nvSpPr>
        <p:spPr>
          <a:xfrm>
            <a:off x="755576" y="1124744"/>
            <a:ext cx="6840760" cy="701041"/>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Transcurridos 5 días, repito el mismo paso, pero observe un cambio en el color de la tela poca suciedad, con esto quiere decir que el filtro esta en función de mantener el agua potable, tome la muestra </a:t>
            </a:r>
            <a:r>
              <a:rPr b="1" dirty="0" sz="1400" lang="es-MX"/>
              <a:t>N</a:t>
            </a:r>
            <a:r>
              <a:rPr b="1" dirty="0" sz="1400" lang="es-MX">
                <a:latin typeface="Calibri" panose="020F0502020204030204" pitchFamily="34" charset="0"/>
                <a:cs typeface="Calibri" panose="020F0502020204030204" pitchFamily="34" charset="0"/>
              </a:rPr>
              <a:t>°</a:t>
            </a:r>
            <a:r>
              <a:rPr b="1" dirty="0" sz="1400" lang="es-MX" smtClean="0">
                <a:latin typeface="Arial" panose="020B0604020202020204" pitchFamily="34" charset="0"/>
                <a:cs typeface="Arial" panose="020B0604020202020204" pitchFamily="34" charset="0"/>
              </a:rPr>
              <a:t>4</a:t>
            </a:r>
            <a:r>
              <a:rPr dirty="0" sz="1400" lang="es-MX" smtClean="0">
                <a:latin typeface="Arial" panose="020B0604020202020204" pitchFamily="34" charset="0"/>
                <a:cs typeface="Arial" panose="020B0604020202020204" pitchFamily="34" charset="0"/>
              </a:rPr>
              <a:t>.</a:t>
            </a:r>
            <a:endParaRPr dirty="0" sz="1400" lang="en-US">
              <a:latin typeface="Arial" panose="020B0604020202020204" pitchFamily="34" charset="0"/>
              <a:cs typeface="Arial" panose="020B0604020202020204" pitchFamily="34" charset="0"/>
            </a:endParaRPr>
          </a:p>
        </p:txBody>
      </p:sp>
      <p:pic>
        <p:nvPicPr>
          <p:cNvPr id="2097175" name="Imagen 5"/>
          <p:cNvPicPr>
            <a:picLocks noChangeAspect="1"/>
          </p:cNvPicPr>
          <p:nvPr/>
        </p:nvPicPr>
        <p:blipFill>
          <a:blip xmlns:r="http://schemas.openxmlformats.org/officeDocument/2006/relationships" r:embed="rId1" cstate="print"/>
          <a:stretch>
            <a:fillRect/>
          </a:stretch>
        </p:blipFill>
        <p:spPr>
          <a:xfrm>
            <a:off x="971600" y="2276872"/>
            <a:ext cx="1962218" cy="2616291"/>
          </a:xfrm>
          <a:prstGeom prst="rect"/>
        </p:spPr>
      </p:pic>
      <p:pic>
        <p:nvPicPr>
          <p:cNvPr id="2097176" name="Imagen 6"/>
          <p:cNvPicPr>
            <a:picLocks noChangeAspect="1"/>
          </p:cNvPicPr>
          <p:nvPr/>
        </p:nvPicPr>
        <p:blipFill>
          <a:blip xmlns:r="http://schemas.openxmlformats.org/officeDocument/2006/relationships" r:embed="rId2" cstate="print"/>
          <a:stretch>
            <a:fillRect/>
          </a:stretch>
        </p:blipFill>
        <p:spPr>
          <a:xfrm>
            <a:off x="3371668" y="2276872"/>
            <a:ext cx="1923678" cy="2539769"/>
          </a:xfrm>
          <a:prstGeom prst="rect"/>
        </p:spPr>
      </p:pic>
      <p:pic>
        <p:nvPicPr>
          <p:cNvPr id="2097177" name="Imagen 7"/>
          <p:cNvPicPr>
            <a:picLocks noChangeAspect="1"/>
          </p:cNvPicPr>
          <p:nvPr/>
        </p:nvPicPr>
        <p:blipFill rotWithShape="1">
          <a:blip xmlns:r="http://schemas.openxmlformats.org/officeDocument/2006/relationships" r:embed="rId3" cstate="print"/>
          <a:srcRect l="50000" t="34250" r="33463" b="32150"/>
          <a:stretch>
            <a:fillRect/>
          </a:stretch>
        </p:blipFill>
        <p:spPr>
          <a:xfrm>
            <a:off x="5580109" y="2276872"/>
            <a:ext cx="1694515" cy="2539769"/>
          </a:xfrm>
          <a:prstGeom prst="rect"/>
        </p:spPr>
      </p:pic>
      <p:sp>
        <p:nvSpPr>
          <p:cNvPr id="1048640" name="Rectángulo 8"/>
          <p:cNvSpPr/>
          <p:nvPr/>
        </p:nvSpPr>
        <p:spPr>
          <a:xfrm>
            <a:off x="3995936" y="4816641"/>
            <a:ext cx="813316" cy="358140"/>
          </a:xfrm>
          <a:prstGeom prst="rect"/>
        </p:spPr>
        <p:txBody>
          <a:bodyPr wrap="none">
            <a:spAutoFit/>
          </a:bodyPr>
          <a:p>
            <a:r>
              <a:rPr b="1" dirty="0" lang="es-MX">
                <a:latin typeface="Arial" panose="020B0604020202020204" pitchFamily="34" charset="0"/>
                <a:cs typeface="Arial" panose="020B0604020202020204" pitchFamily="34" charset="0"/>
              </a:rPr>
              <a:t>Foto </a:t>
            </a:r>
            <a:r>
              <a:rPr b="1" dirty="0" lang="es-MX" smtClean="0">
                <a:latin typeface="Arial" panose="020B0604020202020204" pitchFamily="34" charset="0"/>
                <a:cs typeface="Arial" panose="020B0604020202020204" pitchFamily="34" charset="0"/>
              </a:rPr>
              <a:t>4</a:t>
            </a:r>
            <a:endParaRPr b="1" dirty="0" lang="en-US">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sp>
        <p:nvSpPr>
          <p:cNvPr id="1048641" name="CuadroTexto 1"/>
          <p:cNvSpPr txBox="1"/>
          <p:nvPr/>
        </p:nvSpPr>
        <p:spPr>
          <a:xfrm>
            <a:off x="1115616" y="548680"/>
            <a:ext cx="1224136"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°9:</a:t>
            </a:r>
            <a:endParaRPr b="1" dirty="0" lang="en-US"/>
          </a:p>
        </p:txBody>
      </p:sp>
      <p:sp>
        <p:nvSpPr>
          <p:cNvPr id="1048642" name="CuadroTexto 2"/>
          <p:cNvSpPr txBox="1"/>
          <p:nvPr/>
        </p:nvSpPr>
        <p:spPr>
          <a:xfrm>
            <a:off x="755576" y="1124744"/>
            <a:ext cx="6840760" cy="523220"/>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Transcurridos 5 días, repito el mismo paso,  observe mas cambio en el color de la tela mucha suciedad, tome la muestra </a:t>
            </a:r>
            <a:r>
              <a:rPr b="1" dirty="0" sz="1400" lang="es-MX" smtClean="0"/>
              <a:t>N</a:t>
            </a:r>
            <a:r>
              <a:rPr b="1" dirty="0" sz="1400" lang="es-MX">
                <a:latin typeface="Calibri" panose="020F0502020204030204" pitchFamily="34" charset="0"/>
                <a:cs typeface="Calibri" panose="020F0502020204030204" pitchFamily="34" charset="0"/>
              </a:rPr>
              <a:t>°</a:t>
            </a:r>
            <a:r>
              <a:rPr dirty="0" sz="1400" lang="es-MX" smtClean="0">
                <a:latin typeface="Arial" panose="020B0604020202020204" pitchFamily="34" charset="0"/>
                <a:cs typeface="Arial" panose="020B0604020202020204" pitchFamily="34" charset="0"/>
              </a:rPr>
              <a:t> </a:t>
            </a:r>
            <a:r>
              <a:rPr b="1" dirty="0" sz="1400" lang="es-MX" smtClean="0">
                <a:latin typeface="Arial" panose="020B0604020202020204" pitchFamily="34" charset="0"/>
                <a:cs typeface="Arial" panose="020B0604020202020204" pitchFamily="34" charset="0"/>
              </a:rPr>
              <a:t>5</a:t>
            </a:r>
            <a:r>
              <a:rPr dirty="0" sz="1400" lang="es-MX" smtClean="0">
                <a:latin typeface="Arial" panose="020B0604020202020204" pitchFamily="34" charset="0"/>
                <a:cs typeface="Arial" panose="020B0604020202020204" pitchFamily="34" charset="0"/>
              </a:rPr>
              <a:t>.</a:t>
            </a:r>
            <a:endParaRPr dirty="0" sz="1400" lang="en-US">
              <a:latin typeface="Arial" panose="020B0604020202020204" pitchFamily="34" charset="0"/>
              <a:cs typeface="Arial" panose="020B0604020202020204" pitchFamily="34" charset="0"/>
            </a:endParaRPr>
          </a:p>
        </p:txBody>
      </p:sp>
      <p:pic>
        <p:nvPicPr>
          <p:cNvPr id="2097178" name="Imagen 3"/>
          <p:cNvPicPr>
            <a:picLocks noChangeAspect="1"/>
          </p:cNvPicPr>
          <p:nvPr/>
        </p:nvPicPr>
        <p:blipFill rotWithShape="1">
          <a:blip xmlns:r="http://schemas.openxmlformats.org/officeDocument/2006/relationships" r:embed="rId1" cstate="print"/>
          <a:srcRect t="2" b="20149"/>
          <a:stretch>
            <a:fillRect/>
          </a:stretch>
        </p:blipFill>
        <p:spPr>
          <a:xfrm>
            <a:off x="1098808" y="2420888"/>
            <a:ext cx="2715766" cy="2568286"/>
          </a:xfrm>
          <a:prstGeom prst="rect"/>
        </p:spPr>
      </p:pic>
      <p:pic>
        <p:nvPicPr>
          <p:cNvPr id="2097179" name="Imagen 9"/>
          <p:cNvPicPr>
            <a:picLocks noChangeAspect="1"/>
          </p:cNvPicPr>
          <p:nvPr/>
        </p:nvPicPr>
        <p:blipFill rotWithShape="1">
          <a:blip xmlns:r="http://schemas.openxmlformats.org/officeDocument/2006/relationships" r:embed="rId2" cstate="print"/>
          <a:srcRect l="22716" t="7572" r="9136" b="9136"/>
          <a:stretch>
            <a:fillRect/>
          </a:stretch>
        </p:blipFill>
        <p:spPr>
          <a:xfrm>
            <a:off x="4211960" y="2420888"/>
            <a:ext cx="2592288" cy="2568286"/>
          </a:xfrm>
          <a:prstGeom prst="rect"/>
        </p:spPr>
      </p:pic>
      <p:sp>
        <p:nvSpPr>
          <p:cNvPr id="1048643" name="Rectángulo 10"/>
          <p:cNvSpPr/>
          <p:nvPr/>
        </p:nvSpPr>
        <p:spPr>
          <a:xfrm>
            <a:off x="3635896" y="5085184"/>
            <a:ext cx="813316" cy="358141"/>
          </a:xfrm>
          <a:prstGeom prst="rect"/>
        </p:spPr>
        <p:txBody>
          <a:bodyPr wrap="none">
            <a:spAutoFit/>
          </a:bodyPr>
          <a:p>
            <a:r>
              <a:rPr b="1" dirty="0" lang="es-MX">
                <a:latin typeface="Arial" panose="020B0604020202020204" pitchFamily="34" charset="0"/>
                <a:cs typeface="Arial" panose="020B0604020202020204" pitchFamily="34" charset="0"/>
              </a:rPr>
              <a:t>Foto </a:t>
            </a:r>
            <a:r>
              <a:rPr b="1" dirty="0" lang="es-MX" smtClean="0">
                <a:latin typeface="Arial" panose="020B0604020202020204" pitchFamily="34" charset="0"/>
                <a:cs typeface="Arial" panose="020B0604020202020204" pitchFamily="34" charset="0"/>
              </a:rPr>
              <a:t>5</a:t>
            </a:r>
            <a:endParaRPr b="1" dirty="0" lang="en-US">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1048644" name="CuadroTexto 1"/>
          <p:cNvSpPr txBox="1"/>
          <p:nvPr/>
        </p:nvSpPr>
        <p:spPr>
          <a:xfrm>
            <a:off x="1115616" y="548680"/>
            <a:ext cx="1800200" cy="369332"/>
          </a:xfrm>
          <a:prstGeom prst="rect"/>
          <a:solidFill>
            <a:schemeClr val="accent1"/>
          </a:solidFill>
          <a:effectLst>
            <a:softEdge rad="63500"/>
          </a:effectLst>
        </p:spPr>
        <p:style>
          <a:lnRef idx="2">
            <a:schemeClr val="accent1"/>
          </a:lnRef>
          <a:fillRef idx="1">
            <a:schemeClr val="lt1"/>
          </a:fillRef>
          <a:effectRef idx="0">
            <a:schemeClr val="accent1"/>
          </a:effectRef>
          <a:fontRef idx="minor">
            <a:schemeClr val="dk1"/>
          </a:fontRef>
        </p:style>
        <p:txBody>
          <a:bodyPr rtlCol="0" wrap="square">
            <a:spAutoFit/>
          </a:bodyPr>
          <a:p>
            <a:r>
              <a:rPr b="1" dirty="0" lang="es-MX" smtClean="0"/>
              <a:t>Paso N</a:t>
            </a:r>
            <a:r>
              <a:rPr b="1" dirty="0" lang="es-MX" smtClean="0">
                <a:latin typeface="Calibri" panose="020F0502020204030204" pitchFamily="34" charset="0"/>
                <a:cs typeface="Calibri" panose="020F0502020204030204" pitchFamily="34" charset="0"/>
              </a:rPr>
              <a:t>°10:</a:t>
            </a:r>
            <a:endParaRPr b="1" dirty="0" lang="en-US"/>
          </a:p>
        </p:txBody>
      </p:sp>
      <p:sp>
        <p:nvSpPr>
          <p:cNvPr id="1048645" name="CuadroTexto 2"/>
          <p:cNvSpPr txBox="1"/>
          <p:nvPr/>
        </p:nvSpPr>
        <p:spPr>
          <a:xfrm>
            <a:off x="755576" y="1124744"/>
            <a:ext cx="6840760" cy="701041"/>
          </a:xfrm>
          <a:prstGeom prst="rect"/>
          <a:noFill/>
        </p:spPr>
        <p:txBody>
          <a:bodyPr rtlCol="0" wrap="square">
            <a:spAutoFit/>
          </a:bodyPr>
          <a:p>
            <a:pPr indent="-285750" marL="285750">
              <a:buFont typeface="Wingdings" panose="05000000000000000000" pitchFamily="2" charset="2"/>
              <a:buChar char="q"/>
            </a:pPr>
            <a:r>
              <a:rPr dirty="0" sz="1400" lang="es-MX" smtClean="0">
                <a:latin typeface="Arial" panose="020B0604020202020204" pitchFamily="34" charset="0"/>
                <a:cs typeface="Arial" panose="020B0604020202020204" pitchFamily="34" charset="0"/>
              </a:rPr>
              <a:t>Transcurridos los 5 días mas, tome la ultima muestra  </a:t>
            </a:r>
            <a:r>
              <a:rPr b="1" dirty="0" sz="1400" lang="es-MX"/>
              <a:t>N</a:t>
            </a:r>
            <a:r>
              <a:rPr b="1" dirty="0" sz="1400" lang="es-MX">
                <a:latin typeface="Calibri" panose="020F0502020204030204" pitchFamily="34" charset="0"/>
                <a:cs typeface="Calibri" panose="020F0502020204030204" pitchFamily="34" charset="0"/>
              </a:rPr>
              <a:t>°</a:t>
            </a:r>
            <a:r>
              <a:rPr b="1" dirty="0" sz="1400" lang="es-MX" smtClean="0">
                <a:latin typeface="Arial" panose="020B0604020202020204" pitchFamily="34" charset="0"/>
                <a:cs typeface="Arial" panose="020B0604020202020204" pitchFamily="34" charset="0"/>
              </a:rPr>
              <a:t>6</a:t>
            </a:r>
            <a:r>
              <a:rPr dirty="0" sz="1400" lang="es-MX" smtClean="0">
                <a:latin typeface="Arial" panose="020B0604020202020204" pitchFamily="34" charset="0"/>
                <a:cs typeface="Arial" panose="020B0604020202020204" pitchFamily="34" charset="0"/>
              </a:rPr>
              <a:t>. se observo que el filtro, estuvo en funcionamiento al mantener retenida las partículas contaminante del agua en la tela, dejando el filtro con mucha suciedad.</a:t>
            </a:r>
            <a:endParaRPr dirty="0" sz="1400" lang="en-US">
              <a:latin typeface="Arial" panose="020B0604020202020204" pitchFamily="34" charset="0"/>
              <a:cs typeface="Arial" panose="020B0604020202020204" pitchFamily="34" charset="0"/>
            </a:endParaRPr>
          </a:p>
        </p:txBody>
      </p:sp>
      <p:pic>
        <p:nvPicPr>
          <p:cNvPr id="2097180" name="Imagen 3"/>
          <p:cNvPicPr>
            <a:picLocks noChangeAspect="1"/>
          </p:cNvPicPr>
          <p:nvPr/>
        </p:nvPicPr>
        <p:blipFill rotWithShape="1">
          <a:blip xmlns:r="http://schemas.openxmlformats.org/officeDocument/2006/relationships" r:embed="rId1" cstate="print"/>
          <a:srcRect b="25850"/>
          <a:stretch>
            <a:fillRect/>
          </a:stretch>
        </p:blipFill>
        <p:spPr>
          <a:xfrm>
            <a:off x="2750035" y="2232247"/>
            <a:ext cx="2304256" cy="2278131"/>
          </a:xfrm>
          <a:prstGeom prst="rect"/>
        </p:spPr>
      </p:pic>
      <p:pic>
        <p:nvPicPr>
          <p:cNvPr id="2097181" name="Imagen 4"/>
          <p:cNvPicPr>
            <a:picLocks noChangeAspect="1"/>
          </p:cNvPicPr>
          <p:nvPr/>
        </p:nvPicPr>
        <p:blipFill rotWithShape="1">
          <a:blip xmlns:r="http://schemas.openxmlformats.org/officeDocument/2006/relationships" r:embed="rId2" cstate="print"/>
          <a:srcRect l="26375" r="12200" b="10101"/>
          <a:stretch>
            <a:fillRect/>
          </a:stretch>
        </p:blipFill>
        <p:spPr>
          <a:xfrm>
            <a:off x="5316499" y="2226297"/>
            <a:ext cx="2049618" cy="2284082"/>
          </a:xfrm>
          <a:prstGeom prst="rect"/>
        </p:spPr>
      </p:pic>
      <p:sp>
        <p:nvSpPr>
          <p:cNvPr id="1048646" name="Rectángulo 5"/>
          <p:cNvSpPr/>
          <p:nvPr/>
        </p:nvSpPr>
        <p:spPr>
          <a:xfrm>
            <a:off x="3419872" y="4581128"/>
            <a:ext cx="813316" cy="358141"/>
          </a:xfrm>
          <a:prstGeom prst="rect"/>
        </p:spPr>
        <p:txBody>
          <a:bodyPr wrap="none">
            <a:spAutoFit/>
          </a:bodyPr>
          <a:p>
            <a:r>
              <a:rPr b="1" dirty="0" lang="es-MX">
                <a:latin typeface="Arial" panose="020B0604020202020204" pitchFamily="34" charset="0"/>
                <a:cs typeface="Arial" panose="020B0604020202020204" pitchFamily="34" charset="0"/>
              </a:rPr>
              <a:t>Foto </a:t>
            </a:r>
            <a:r>
              <a:rPr b="1" dirty="0" lang="es-MX" smtClean="0">
                <a:latin typeface="Arial" panose="020B0604020202020204" pitchFamily="34" charset="0"/>
                <a:cs typeface="Arial" panose="020B0604020202020204" pitchFamily="34" charset="0"/>
              </a:rPr>
              <a:t>6</a:t>
            </a:r>
            <a:endParaRPr b="1" dirty="0" lang="en-US">
              <a:latin typeface="Arial" panose="020B0604020202020204" pitchFamily="34" charset="0"/>
              <a:cs typeface="Arial" panose="020B0604020202020204" pitchFamily="34" charset="0"/>
            </a:endParaRPr>
          </a:p>
        </p:txBody>
      </p:sp>
      <p:pic>
        <p:nvPicPr>
          <p:cNvPr id="2097182" name="Imagen 7"/>
          <p:cNvPicPr>
            <a:picLocks noChangeAspect="1"/>
          </p:cNvPicPr>
          <p:nvPr/>
        </p:nvPicPr>
        <p:blipFill>
          <a:blip xmlns:r="http://schemas.openxmlformats.org/officeDocument/2006/relationships" r:embed="rId3" cstate="print"/>
          <a:stretch>
            <a:fillRect/>
          </a:stretch>
        </p:blipFill>
        <p:spPr>
          <a:xfrm>
            <a:off x="644309" y="2226296"/>
            <a:ext cx="1823994" cy="2290035"/>
          </a:xfrm>
          <a:prstGeom prst="rect"/>
        </p:spPr>
      </p:pic>
      <p:pic>
        <p:nvPicPr>
          <p:cNvPr id="2097183" name="Imagen 8"/>
          <p:cNvPicPr>
            <a:picLocks noChangeAspect="1"/>
          </p:cNvPicPr>
          <p:nvPr/>
        </p:nvPicPr>
        <p:blipFill rotWithShape="1">
          <a:blip xmlns:r="http://schemas.openxmlformats.org/officeDocument/2006/relationships" r:embed="rId4" cstate="print"/>
          <a:srcRect t="32150" b="31100"/>
          <a:stretch>
            <a:fillRect/>
          </a:stretch>
        </p:blipFill>
        <p:spPr>
          <a:xfrm>
            <a:off x="1259632" y="4979919"/>
            <a:ext cx="5469544" cy="1507522"/>
          </a:xfrm>
          <a:prstGeom prst="rect"/>
        </p:spPr>
      </p:pic>
    </p:spTree>
  </p:cSld>
  <p:clrMapOvr>
    <a:masterClrMapping/>
  </p:clrMapOvr>
</p:sld>
</file>

<file path=ppt/theme/theme1.xml><?xml version="1.0" encoding="utf-8"?>
<a:theme xmlns:a="http://schemas.openxmlformats.org/drawingml/2006/main" name="Faceta">
  <a:themeElements>
    <a:clrScheme name="Azul II">
      <a:dk1>
        <a:sysClr lastClr="000000" val="windowText"/>
      </a:dk1>
      <a:lt1>
        <a:sysClr lastClr="FFFFFF" val="window"/>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r="5400000" dist="25400" rotWithShape="0">
              <a:srgbClr val="000000">
                <a:alpha val="35000"/>
              </a:srgbClr>
            </a:outerShdw>
          </a:effectLst>
        </a:effectStyle>
        <a:effectStyle>
          <a:effectLst>
            <a:outerShdw blurRad="50800" dir="5400000" dist="38100" rotWithShape="0">
              <a:srgbClr val="000000">
                <a:alpha val="35000"/>
              </a:srgbClr>
            </a:outerShdw>
          </a:effectLst>
          <a:scene3d>
            <a:camera prst="orthographicFront">
              <a:rot lat="0" lon="0" rev="0"/>
            </a:camera>
            <a:lightRig dir="tl" rig="threePt"/>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theme>
</file>

<file path=ppt/theme/theme2.xml><?xml version="1.0" encoding="utf-8"?>
<a:theme xmlns:a="http://schemas.openxmlformats.org/drawingml/2006/main" name="Tema de Offic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OJIVA</dc:title>
  <dc:creator>Noelkis bonalde</dc:creator>
  <cp:lastModifiedBy>pc</cp:lastModifiedBy>
  <dcterms:created xsi:type="dcterms:W3CDTF">2018-01-28T21:57:19Z</dcterms:created>
  <dcterms:modified xsi:type="dcterms:W3CDTF">2025-02-04T04:21:29Z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b644cb3fcf15447ca9c47ca84aa25e61</vt:lpwstr>
  </property>
</Properties>
</file>