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61" r:id="rId3"/>
    <p:sldId id="262" r:id="rId4"/>
    <p:sldId id="263" r:id="rId5"/>
    <p:sldId id="264" r:id="rId6"/>
    <p:sldId id="265" r:id="rId7"/>
    <p:sldId id="260" r:id="rId8"/>
    <p:sldId id="266" r:id="rId9"/>
    <p:sldId id="267" r:id="rId10"/>
    <p:sldId id="274" r:id="rId11"/>
    <p:sldId id="268" r:id="rId12"/>
    <p:sldId id="273" r:id="rId13"/>
    <p:sldId id="270" r:id="rId14"/>
    <p:sldId id="272"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973" autoAdjust="0"/>
    <p:restoredTop sz="94660"/>
  </p:normalViewPr>
  <p:slideViewPr>
    <p:cSldViewPr snapToGrid="0">
      <p:cViewPr varScale="1">
        <p:scale>
          <a:sx n="88" d="100"/>
          <a:sy n="88" d="100"/>
        </p:scale>
        <p:origin x="-120"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es-ES"/>
  <c:chart>
    <c:plotArea>
      <c:layout/>
      <c:barChart>
        <c:barDir val="col"/>
        <c:grouping val="clustered"/>
        <c:ser>
          <c:idx val="0"/>
          <c:order val="0"/>
          <c:tx>
            <c:strRef>
              <c:f>Hoja1!$B$1</c:f>
              <c:strCache>
                <c:ptCount val="1"/>
                <c:pt idx="0">
                  <c:v>colador antes</c:v>
                </c:pt>
              </c:strCache>
            </c:strRef>
          </c:tx>
          <c:cat>
            <c:strRef>
              <c:f>Hoja1!$A$2:$A$4</c:f>
              <c:strCache>
                <c:ptCount val="3"/>
                <c:pt idx="0">
                  <c:v>Colador 1</c:v>
                </c:pt>
                <c:pt idx="1">
                  <c:v>Colador 2</c:v>
                </c:pt>
                <c:pt idx="2">
                  <c:v>Filtro de tela</c:v>
                </c:pt>
              </c:strCache>
            </c:strRef>
          </c:cat>
          <c:val>
            <c:numRef>
              <c:f>Hoja1!$B$2:$B$4</c:f>
              <c:numCache>
                <c:formatCode>General</c:formatCode>
                <c:ptCount val="3"/>
                <c:pt idx="0">
                  <c:v>20</c:v>
                </c:pt>
                <c:pt idx="1">
                  <c:v>20</c:v>
                </c:pt>
                <c:pt idx="2">
                  <c:v>10</c:v>
                </c:pt>
              </c:numCache>
            </c:numRef>
          </c:val>
        </c:ser>
        <c:ser>
          <c:idx val="1"/>
          <c:order val="1"/>
          <c:tx>
            <c:strRef>
              <c:f>Hoja1!$C$1</c:f>
              <c:strCache>
                <c:ptCount val="1"/>
                <c:pt idx="0">
                  <c:v>colador despues</c:v>
                </c:pt>
              </c:strCache>
            </c:strRef>
          </c:tx>
          <c:cat>
            <c:strRef>
              <c:f>Hoja1!$A$2:$A$4</c:f>
              <c:strCache>
                <c:ptCount val="3"/>
                <c:pt idx="0">
                  <c:v>Colador 1</c:v>
                </c:pt>
                <c:pt idx="1">
                  <c:v>Colador 2</c:v>
                </c:pt>
                <c:pt idx="2">
                  <c:v>Filtro de tela</c:v>
                </c:pt>
              </c:strCache>
            </c:strRef>
          </c:cat>
          <c:val>
            <c:numRef>
              <c:f>Hoja1!$C$2:$C$4</c:f>
              <c:numCache>
                <c:formatCode>General</c:formatCode>
                <c:ptCount val="3"/>
                <c:pt idx="0">
                  <c:v>25</c:v>
                </c:pt>
                <c:pt idx="1">
                  <c:v>35</c:v>
                </c:pt>
                <c:pt idx="2">
                  <c:v>75</c:v>
                </c:pt>
              </c:numCache>
            </c:numRef>
          </c:val>
        </c:ser>
        <c:axId val="64624512"/>
        <c:axId val="64859520"/>
      </c:barChart>
      <c:catAx>
        <c:axId val="64624512"/>
        <c:scaling>
          <c:orientation val="minMax"/>
        </c:scaling>
        <c:axPos val="b"/>
        <c:tickLblPos val="nextTo"/>
        <c:crossAx val="64859520"/>
        <c:crosses val="autoZero"/>
        <c:auto val="1"/>
        <c:lblAlgn val="ctr"/>
        <c:lblOffset val="100"/>
      </c:catAx>
      <c:valAx>
        <c:axId val="64859520"/>
        <c:scaling>
          <c:orientation val="minMax"/>
        </c:scaling>
        <c:axPos val="l"/>
        <c:majorGridlines/>
        <c:numFmt formatCode="General" sourceLinked="1"/>
        <c:tickLblPos val="nextTo"/>
        <c:crossAx val="64624512"/>
        <c:crosses val="autoZero"/>
        <c:crossBetween val="between"/>
      </c:valAx>
    </c:plotArea>
    <c:legend>
      <c:legendPos val="r"/>
      <c:layout/>
    </c:legend>
    <c:plotVisOnly val="1"/>
  </c:chart>
  <c:txPr>
    <a:bodyPr/>
    <a:lstStyle/>
    <a:p>
      <a:pPr>
        <a:defRPr sz="1800"/>
      </a:pPr>
      <a:endParaRPr lang="es-E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a:p>
            <a:endParaRPr lang="en-US"/>
          </a:p>
        </p:txBody>
      </p:sp>
      <p:sp>
        <p:nvSpPr>
          <p:cNvPr id="3" name="Marcador de posición de fecha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3C6FE3-FD97-4486-8A62-F6B91FD906A0}" type="datetimeFigureOut">
              <a:rPr lang="en-US" smtClean="0"/>
              <a:pPr/>
              <a:t>2/4/2025</a:t>
            </a:fld>
            <a:endParaRPr lang="en-US"/>
          </a:p>
        </p:txBody>
      </p:sp>
      <p:sp>
        <p:nvSpPr>
          <p:cNvPr id="4" name="Marcador de posición de imagen de diapositiva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a:p>
            <a:endParaRPr lang="en-US"/>
          </a:p>
        </p:txBody>
      </p:sp>
      <p:sp>
        <p:nvSpPr>
          <p:cNvPr id="5" name="Marcador de posición de notas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ltLang="en-US"/>
              <a:t>Haga clic para modificar los estilos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6" name="Marcador de posición de pie de página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ltLang="en-US"/>
          </a:p>
        </p:txBody>
      </p:sp>
      <p:sp>
        <p:nvSpPr>
          <p:cNvPr id="7" name="Marcador de posición de número de diapositiva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1B35AE-5AC7-4D17-8828-A190556D00B2}" type="slidenum">
              <a:rPr lang="en-US" smtClean="0"/>
              <a:pPr/>
              <a:t>‹Nº›</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Marcador de posición de texto 2"/>
          <p:cNvSpPr>
            <a:spLocks noGrp="1" noEditPoints="1"/>
          </p:cNvSpPr>
          <p:nvPr>
            <p:ph type="body" idx="3"/>
          </p:nvPr>
        </p:nvSpPr>
        <p:spPr>
          <a:prstGeom prst="rect">
            <a:avLst/>
          </a:prstGeom>
        </p:spPr>
        <p:txBody>
          <a:bodyPr/>
          <a:lstStyle/>
          <a:p>
            <a:endParaRPr lang="en-US"/>
          </a:p>
        </p:txBody>
      </p:sp>
      <p:sp>
        <p:nvSpPr>
          <p:cNvPr id="4" name="Marcador de posición de número de diapositiva 3"/>
          <p:cNvSpPr>
            <a:spLocks noGrp="1" noEditPoints="1"/>
          </p:cNvSpPr>
          <p:nvPr>
            <p:ph type="sldNum" sz="quarter" idx="5"/>
          </p:nvPr>
        </p:nvSpPr>
        <p:spPr>
          <a:prstGeom prst="rect">
            <a:avLst/>
          </a:prstGeom>
        </p:spPr>
        <p:txBody>
          <a:bodyPr/>
          <a:lstStyle/>
          <a:p>
            <a:fld id="{730DAB53-C21F-401D-A63D-47B13261A9A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Marcador de posición de texto 2"/>
          <p:cNvSpPr>
            <a:spLocks noGrp="1" noEditPoints="1"/>
          </p:cNvSpPr>
          <p:nvPr>
            <p:ph type="body" idx="3"/>
          </p:nvPr>
        </p:nvSpPr>
        <p:spPr>
          <a:prstGeom prst="rect">
            <a:avLst/>
          </a:prstGeom>
        </p:spPr>
        <p:txBody>
          <a:bodyPr/>
          <a:lstStyle/>
          <a:p>
            <a:endParaRPr lang="en-US"/>
          </a:p>
        </p:txBody>
      </p:sp>
      <p:sp>
        <p:nvSpPr>
          <p:cNvPr id="4" name="Marcador de posición de número de diapositiva 3"/>
          <p:cNvSpPr>
            <a:spLocks noGrp="1" noEditPoints="1"/>
          </p:cNvSpPr>
          <p:nvPr>
            <p:ph type="sldNum" sz="quarter" idx="5"/>
          </p:nvPr>
        </p:nvSpPr>
        <p:spPr>
          <a:prstGeom prst="rect">
            <a:avLst/>
          </a:prstGeom>
        </p:spPr>
        <p:txBody>
          <a:bodyPr/>
          <a:lstStyle/>
          <a:p>
            <a:fld id="{FF346966-B7FD-4EE8-9578-A94B8CC26C3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Marcador de posición de texto 2"/>
          <p:cNvSpPr>
            <a:spLocks noGrp="1" noEditPoints="1"/>
          </p:cNvSpPr>
          <p:nvPr>
            <p:ph type="body" idx="3"/>
          </p:nvPr>
        </p:nvSpPr>
        <p:spPr>
          <a:prstGeom prst="rect">
            <a:avLst/>
          </a:prstGeom>
        </p:spPr>
        <p:txBody>
          <a:bodyPr/>
          <a:lstStyle/>
          <a:p>
            <a:endParaRPr lang="en-US"/>
          </a:p>
        </p:txBody>
      </p:sp>
      <p:sp>
        <p:nvSpPr>
          <p:cNvPr id="4" name="Marcador de posición de número de diapositiva 3"/>
          <p:cNvSpPr>
            <a:spLocks noGrp="1" noEditPoints="1"/>
          </p:cNvSpPr>
          <p:nvPr>
            <p:ph type="sldNum" sz="quarter" idx="5"/>
          </p:nvPr>
        </p:nvSpPr>
        <p:spPr>
          <a:prstGeom prst="rect">
            <a:avLst/>
          </a:prstGeom>
        </p:spPr>
        <p:txBody>
          <a:bodyPr/>
          <a:lstStyle/>
          <a:p>
            <a:fld id="{110AD05A-D76A-41A2-94B8-93D2AB2CE2D7}"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Marcador de posición de texto 2"/>
          <p:cNvSpPr>
            <a:spLocks noGrp="1" noEditPoints="1"/>
          </p:cNvSpPr>
          <p:nvPr>
            <p:ph type="body" idx="3"/>
          </p:nvPr>
        </p:nvSpPr>
        <p:spPr>
          <a:prstGeom prst="rect">
            <a:avLst/>
          </a:prstGeom>
        </p:spPr>
        <p:txBody>
          <a:bodyPr/>
          <a:lstStyle/>
          <a:p>
            <a:endParaRPr lang="en-US"/>
          </a:p>
        </p:txBody>
      </p:sp>
      <p:sp>
        <p:nvSpPr>
          <p:cNvPr id="4" name="Marcador de posición de número de diapositiva 3"/>
          <p:cNvSpPr>
            <a:spLocks noGrp="1" noEditPoints="1"/>
          </p:cNvSpPr>
          <p:nvPr>
            <p:ph type="sldNum" sz="quarter" idx="5"/>
          </p:nvPr>
        </p:nvSpPr>
        <p:spPr>
          <a:prstGeom prst="rect">
            <a:avLst/>
          </a:prstGeom>
        </p:spPr>
        <p:txBody>
          <a:bodyPr/>
          <a:lstStyle/>
          <a:p>
            <a:fld id="{94D6234E-02A1-4779-AFC5-0F014635DB67}"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Marcador de posición de texto 2"/>
          <p:cNvSpPr>
            <a:spLocks noGrp="1" noEditPoints="1"/>
          </p:cNvSpPr>
          <p:nvPr>
            <p:ph type="body" idx="3"/>
          </p:nvPr>
        </p:nvSpPr>
        <p:spPr>
          <a:prstGeom prst="rect">
            <a:avLst/>
          </a:prstGeom>
        </p:spPr>
        <p:txBody>
          <a:bodyPr/>
          <a:lstStyle/>
          <a:p>
            <a:endParaRPr lang="en-US"/>
          </a:p>
        </p:txBody>
      </p:sp>
      <p:sp>
        <p:nvSpPr>
          <p:cNvPr id="4" name="Marcador de posición de número de diapositiva 3"/>
          <p:cNvSpPr>
            <a:spLocks noGrp="1" noEditPoints="1"/>
          </p:cNvSpPr>
          <p:nvPr>
            <p:ph type="sldNum" sz="quarter" idx="5"/>
          </p:nvPr>
        </p:nvSpPr>
        <p:spPr>
          <a:prstGeom prst="rect">
            <a:avLst/>
          </a:prstGeom>
        </p:spPr>
        <p:txBody>
          <a:bodyPr/>
          <a:lstStyle/>
          <a:p>
            <a:fld id="{7E46C9B1-9F4D-4F2E-89E3-01FCD509F4B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Marcador de posición de texto 2"/>
          <p:cNvSpPr>
            <a:spLocks noGrp="1" noEditPoints="1"/>
          </p:cNvSpPr>
          <p:nvPr>
            <p:ph type="body" idx="3"/>
          </p:nvPr>
        </p:nvSpPr>
        <p:spPr>
          <a:prstGeom prst="rect">
            <a:avLst/>
          </a:prstGeom>
        </p:spPr>
        <p:txBody>
          <a:bodyPr/>
          <a:lstStyle/>
          <a:p>
            <a:endParaRPr lang="en-US"/>
          </a:p>
        </p:txBody>
      </p:sp>
      <p:sp>
        <p:nvSpPr>
          <p:cNvPr id="4" name="Marcador de posición de número de diapositiva 3"/>
          <p:cNvSpPr>
            <a:spLocks noGrp="1" noEditPoints="1"/>
          </p:cNvSpPr>
          <p:nvPr>
            <p:ph type="sldNum" sz="quarter" idx="5"/>
          </p:nvPr>
        </p:nvSpPr>
        <p:spPr>
          <a:prstGeom prst="rect">
            <a:avLst/>
          </a:prstGeom>
        </p:spPr>
        <p:txBody>
          <a:bodyPr/>
          <a:lstStyle/>
          <a:p>
            <a:fld id="{1B893BB6-2193-4CA4-8FC4-E37DA54D842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Marcador de posición de texto 2"/>
          <p:cNvSpPr>
            <a:spLocks noGrp="1" noEditPoints="1"/>
          </p:cNvSpPr>
          <p:nvPr>
            <p:ph type="body" idx="3"/>
          </p:nvPr>
        </p:nvSpPr>
        <p:spPr>
          <a:prstGeom prst="rect">
            <a:avLst/>
          </a:prstGeom>
        </p:spPr>
        <p:txBody>
          <a:bodyPr/>
          <a:lstStyle/>
          <a:p>
            <a:endParaRPr lang="en-US"/>
          </a:p>
        </p:txBody>
      </p:sp>
      <p:sp>
        <p:nvSpPr>
          <p:cNvPr id="4" name="Marcador de posición de número de diapositiva 3"/>
          <p:cNvSpPr>
            <a:spLocks noGrp="1" noEditPoints="1"/>
          </p:cNvSpPr>
          <p:nvPr>
            <p:ph type="sldNum" sz="quarter" idx="5"/>
          </p:nvPr>
        </p:nvSpPr>
        <p:spPr>
          <a:prstGeom prst="rect">
            <a:avLst/>
          </a:prstGeom>
        </p:spPr>
        <p:txBody>
          <a:bodyPr/>
          <a:lstStyle/>
          <a:p>
            <a:fld id="{2252DBE5-0B55-4B66-91E9-7D3BE961963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Marcador de posición de texto 2"/>
          <p:cNvSpPr>
            <a:spLocks noGrp="1" noEditPoints="1"/>
          </p:cNvSpPr>
          <p:nvPr>
            <p:ph type="body" idx="3"/>
          </p:nvPr>
        </p:nvSpPr>
        <p:spPr>
          <a:prstGeom prst="rect">
            <a:avLst/>
          </a:prstGeom>
        </p:spPr>
        <p:txBody>
          <a:bodyPr/>
          <a:lstStyle/>
          <a:p>
            <a:endParaRPr lang="en-US"/>
          </a:p>
        </p:txBody>
      </p:sp>
      <p:sp>
        <p:nvSpPr>
          <p:cNvPr id="4" name="Marcador de posición de número de diapositiva 3"/>
          <p:cNvSpPr>
            <a:spLocks noGrp="1" noEditPoints="1"/>
          </p:cNvSpPr>
          <p:nvPr>
            <p:ph type="sldNum" sz="quarter" idx="5"/>
          </p:nvPr>
        </p:nvSpPr>
        <p:spPr>
          <a:prstGeom prst="rect">
            <a:avLst/>
          </a:prstGeom>
        </p:spPr>
        <p:txBody>
          <a:bodyPr/>
          <a:lstStyle/>
          <a:p>
            <a:fld id="{1EE8279E-4FB1-44F0-89A6-6C9A0E34EB2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Marcador de posición de texto 2"/>
          <p:cNvSpPr>
            <a:spLocks noGrp="1" noEditPoints="1"/>
          </p:cNvSpPr>
          <p:nvPr>
            <p:ph type="body" idx="3"/>
          </p:nvPr>
        </p:nvSpPr>
        <p:spPr>
          <a:prstGeom prst="rect">
            <a:avLst/>
          </a:prstGeom>
        </p:spPr>
        <p:txBody>
          <a:bodyPr/>
          <a:lstStyle/>
          <a:p>
            <a:endParaRPr lang="en-US"/>
          </a:p>
        </p:txBody>
      </p:sp>
      <p:sp>
        <p:nvSpPr>
          <p:cNvPr id="4" name="Marcador de posición de número de diapositiva 3"/>
          <p:cNvSpPr>
            <a:spLocks noGrp="1" noEditPoints="1"/>
          </p:cNvSpPr>
          <p:nvPr>
            <p:ph type="sldNum" sz="quarter" idx="5"/>
          </p:nvPr>
        </p:nvSpPr>
        <p:spPr>
          <a:prstGeom prst="rect">
            <a:avLst/>
          </a:prstGeom>
        </p:spPr>
        <p:txBody>
          <a:bodyPr/>
          <a:lstStyle/>
          <a:p>
            <a:fld id="{ED2E5FE0-B2C6-4DC3-A175-70639385E71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Marcador de posición de texto 2"/>
          <p:cNvSpPr>
            <a:spLocks noGrp="1" noEditPoints="1"/>
          </p:cNvSpPr>
          <p:nvPr>
            <p:ph type="body" idx="3"/>
          </p:nvPr>
        </p:nvSpPr>
        <p:spPr>
          <a:prstGeom prst="rect">
            <a:avLst/>
          </a:prstGeom>
        </p:spPr>
        <p:txBody>
          <a:bodyPr/>
          <a:lstStyle/>
          <a:p>
            <a:endParaRPr lang="en-US"/>
          </a:p>
        </p:txBody>
      </p:sp>
      <p:sp>
        <p:nvSpPr>
          <p:cNvPr id="4" name="Marcador de posición de número de diapositiva 3"/>
          <p:cNvSpPr>
            <a:spLocks noGrp="1" noEditPoints="1"/>
          </p:cNvSpPr>
          <p:nvPr>
            <p:ph type="sldNum" sz="quarter" idx="5"/>
          </p:nvPr>
        </p:nvSpPr>
        <p:spPr>
          <a:prstGeom prst="rect">
            <a:avLst/>
          </a:prstGeom>
        </p:spPr>
        <p:txBody>
          <a:bodyPr/>
          <a:lstStyle/>
          <a:p>
            <a:fld id="{45B4273B-C7D9-4701-B2B5-3DBF71176D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Marcador de posición de texto 2"/>
          <p:cNvSpPr>
            <a:spLocks noGrp="1" noEditPoints="1"/>
          </p:cNvSpPr>
          <p:nvPr>
            <p:ph type="body" idx="3"/>
          </p:nvPr>
        </p:nvSpPr>
        <p:spPr>
          <a:prstGeom prst="rect">
            <a:avLst/>
          </a:prstGeom>
        </p:spPr>
        <p:txBody>
          <a:bodyPr/>
          <a:lstStyle/>
          <a:p>
            <a:endParaRPr lang="en-US"/>
          </a:p>
        </p:txBody>
      </p:sp>
      <p:sp>
        <p:nvSpPr>
          <p:cNvPr id="4" name="Marcador de posición de número de diapositiva 3"/>
          <p:cNvSpPr>
            <a:spLocks noGrp="1" noEditPoints="1"/>
          </p:cNvSpPr>
          <p:nvPr>
            <p:ph type="sldNum" sz="quarter" idx="5"/>
          </p:nvPr>
        </p:nvSpPr>
        <p:spPr>
          <a:prstGeom prst="rect">
            <a:avLst/>
          </a:prstGeom>
        </p:spPr>
        <p:txBody>
          <a:bodyPr/>
          <a:lstStyle/>
          <a:p>
            <a:fld id="{484B1C42-0B7A-4E3B-BBD1-741BF726154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Marcador de posición de texto 2"/>
          <p:cNvSpPr>
            <a:spLocks noGrp="1" noEditPoints="1"/>
          </p:cNvSpPr>
          <p:nvPr>
            <p:ph type="body" idx="3"/>
          </p:nvPr>
        </p:nvSpPr>
        <p:spPr>
          <a:prstGeom prst="rect">
            <a:avLst/>
          </a:prstGeom>
        </p:spPr>
        <p:txBody>
          <a:bodyPr/>
          <a:lstStyle/>
          <a:p>
            <a:endParaRPr lang="en-US"/>
          </a:p>
        </p:txBody>
      </p:sp>
      <p:sp>
        <p:nvSpPr>
          <p:cNvPr id="4" name="Marcador de posición de número de diapositiva 3"/>
          <p:cNvSpPr>
            <a:spLocks noGrp="1" noEditPoints="1"/>
          </p:cNvSpPr>
          <p:nvPr>
            <p:ph type="sldNum" sz="quarter" idx="5"/>
          </p:nvPr>
        </p:nvSpPr>
        <p:spPr>
          <a:prstGeom prst="rect">
            <a:avLst/>
          </a:prstGeom>
        </p:spPr>
        <p:txBody>
          <a:bodyPr/>
          <a:lstStyle/>
          <a:p>
            <a:fld id="{89A7EE2E-9762-4BE5-AA55-85030327354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noEditPoints="1"/>
          </p:cNvSpPr>
          <p:nvPr>
            <p:ph type="ctrTitle"/>
          </p:nvPr>
        </p:nvSpPr>
        <p:spPr>
          <a:xfrm>
            <a:off x="1524000" y="1122363"/>
            <a:ext cx="9144000" cy="2387600"/>
          </a:xfrm>
        </p:spPr>
        <p:txBody>
          <a:bodyPr anchor="b"/>
          <a:lstStyle>
            <a:lvl1pPr algn="ctr">
              <a:defRPr sz="6000"/>
            </a:lvl1pPr>
          </a:lstStyle>
          <a:p>
            <a:r>
              <a:rPr lang="es-ES" altLang="en-US"/>
              <a:t>Haga clic para modificar el estilo de título del patrón</a:t>
            </a:r>
          </a:p>
        </p:txBody>
      </p:sp>
      <p:sp>
        <p:nvSpPr>
          <p:cNvPr id="3" name="Subtítulo 2"/>
          <p:cNvSpPr>
            <a:spLocks noGrp="1" noEditPoints="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s-ES" altLang="en-US"/>
              <a:t>Haga clic para modificar el estilo de subtítulo del patrón</a:t>
            </a:r>
          </a:p>
        </p:txBody>
      </p:sp>
      <p:sp>
        <p:nvSpPr>
          <p:cNvPr id="4" name="Marcador de posición de fecha 3"/>
          <p:cNvSpPr>
            <a:spLocks noGrp="1" noEditPoints="1"/>
          </p:cNvSpPr>
          <p:nvPr>
            <p:ph type="dt" sz="half" idx="10"/>
          </p:nvPr>
        </p:nvSpPr>
        <p:spPr/>
        <p:txBody>
          <a:bodyPr/>
          <a:lstStyle/>
          <a:p>
            <a:fld id="{71FD7FF2-845F-41B9-944F-35B90659B7D6}" type="datetimeFigureOut">
              <a:rPr lang="en-US" smtClean="0"/>
              <a:pPr/>
              <a:t>2/4/2025</a:t>
            </a:fld>
            <a:endParaRPr lang="en-US"/>
          </a:p>
        </p:txBody>
      </p:sp>
      <p:sp>
        <p:nvSpPr>
          <p:cNvPr id="5" name="Marcador de posición de pie de página 4"/>
          <p:cNvSpPr>
            <a:spLocks noGrp="1" noEditPoints="1"/>
          </p:cNvSpPr>
          <p:nvPr>
            <p:ph type="ftr" sz="quarter" idx="11"/>
          </p:nvPr>
        </p:nvSpPr>
        <p:spPr/>
        <p:txBody>
          <a:bodyPr/>
          <a:lstStyle/>
          <a:p>
            <a:endParaRPr lang="es-ES" altLang="en-US"/>
          </a:p>
        </p:txBody>
      </p:sp>
      <p:sp>
        <p:nvSpPr>
          <p:cNvPr id="6" name="Marcador de posición de número de diapositiva 5"/>
          <p:cNvSpPr>
            <a:spLocks noGrp="1" noEditPoints="1"/>
          </p:cNvSpPr>
          <p:nvPr>
            <p:ph type="sldNum" sz="quarter" idx="12"/>
          </p:nvPr>
        </p:nvSpPr>
        <p:spPr/>
        <p:txBody>
          <a:bodyPr/>
          <a:lstStyle/>
          <a:p>
            <a:fld id="{707E345D-6FE0-4977-A3DF-5875ED8E59A8}" type="slidenum">
              <a:rPr lang="en-US" smtClean="0"/>
              <a:pPr/>
              <a:t>‹Nº›</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noEditPoints="1"/>
          </p:cNvSpPr>
          <p:nvPr>
            <p:ph type="title"/>
          </p:nvPr>
        </p:nvSpPr>
        <p:spPr/>
        <p:txBody>
          <a:bodyPr/>
          <a:lstStyle/>
          <a:p>
            <a:r>
              <a:rPr lang="es-ES" altLang="en-US"/>
              <a:t>Haga clic para modificar el estilo de título del patrón</a:t>
            </a:r>
          </a:p>
        </p:txBody>
      </p:sp>
      <p:sp>
        <p:nvSpPr>
          <p:cNvPr id="3" name="Marcador de posición de texto vertical 2"/>
          <p:cNvSpPr>
            <a:spLocks noGrp="1" noEditPoints="1"/>
          </p:cNvSpPr>
          <p:nvPr>
            <p:ph type="body" orient="vert" idx="1"/>
          </p:nvPr>
        </p:nvSpPr>
        <p:spPr/>
        <p:txBody>
          <a:bodyPr vert="eaVert"/>
          <a:lstStyle/>
          <a:p>
            <a:pPr lvl="0"/>
            <a:r>
              <a:rPr lang="es-ES" altLang="en-US"/>
              <a:t>Haga clic para modificar los estilos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Marcador de posición de fecha 3"/>
          <p:cNvSpPr>
            <a:spLocks noGrp="1" noEditPoints="1"/>
          </p:cNvSpPr>
          <p:nvPr>
            <p:ph type="dt" sz="half" idx="10"/>
          </p:nvPr>
        </p:nvSpPr>
        <p:spPr/>
        <p:txBody>
          <a:bodyPr/>
          <a:lstStyle/>
          <a:p>
            <a:fld id="{71FD7FF2-845F-41B9-944F-35B90659B7D6}" type="datetimeFigureOut">
              <a:rPr lang="en-US" smtClean="0"/>
              <a:pPr/>
              <a:t>2/4/2025</a:t>
            </a:fld>
            <a:endParaRPr lang="en-US"/>
          </a:p>
        </p:txBody>
      </p:sp>
      <p:sp>
        <p:nvSpPr>
          <p:cNvPr id="5" name="Marcador de posición de pie de página 4"/>
          <p:cNvSpPr>
            <a:spLocks noGrp="1" noEditPoints="1"/>
          </p:cNvSpPr>
          <p:nvPr>
            <p:ph type="ftr" sz="quarter" idx="11"/>
          </p:nvPr>
        </p:nvSpPr>
        <p:spPr/>
        <p:txBody>
          <a:bodyPr/>
          <a:lstStyle/>
          <a:p>
            <a:endParaRPr lang="es-ES" altLang="en-US"/>
          </a:p>
        </p:txBody>
      </p:sp>
      <p:sp>
        <p:nvSpPr>
          <p:cNvPr id="6" name="Marcador de posición de número de diapositiva 5"/>
          <p:cNvSpPr>
            <a:spLocks noGrp="1" noEditPoints="1"/>
          </p:cNvSpPr>
          <p:nvPr>
            <p:ph type="sldNum" sz="quarter" idx="12"/>
          </p:nvPr>
        </p:nvSpPr>
        <p:spPr/>
        <p:txBody>
          <a:bodyPr/>
          <a:lstStyle/>
          <a:p>
            <a:fld id="{707E345D-6FE0-4977-A3DF-5875ED8E59A8}" type="slidenum">
              <a:rPr lang="en-US" smtClean="0"/>
              <a:pPr/>
              <a:t>‹Nº›</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1"/>
          <p:cNvSpPr>
            <a:spLocks noGrp="1" noEditPoints="1"/>
          </p:cNvSpPr>
          <p:nvPr>
            <p:ph type="title" orient="vert"/>
          </p:nvPr>
        </p:nvSpPr>
        <p:spPr>
          <a:xfrm>
            <a:off x="8724900" y="365125"/>
            <a:ext cx="2628900" cy="5811838"/>
          </a:xfrm>
        </p:spPr>
        <p:txBody>
          <a:bodyPr vert="eaVert"/>
          <a:lstStyle/>
          <a:p>
            <a:r>
              <a:rPr lang="es-ES" altLang="en-US"/>
              <a:t>Haga clic para modificar el estilo de título del patrón</a:t>
            </a:r>
          </a:p>
        </p:txBody>
      </p:sp>
      <p:sp>
        <p:nvSpPr>
          <p:cNvPr id="3" name="Marcador de posición de texto vertical 2"/>
          <p:cNvSpPr>
            <a:spLocks noGrp="1" noEditPoints="1"/>
          </p:cNvSpPr>
          <p:nvPr>
            <p:ph type="body" orient="vert" idx="1"/>
          </p:nvPr>
        </p:nvSpPr>
        <p:spPr>
          <a:xfrm>
            <a:off x="838200" y="365125"/>
            <a:ext cx="7734300" cy="5811838"/>
          </a:xfrm>
        </p:spPr>
        <p:txBody>
          <a:bodyPr vert="eaVert"/>
          <a:lstStyle/>
          <a:p>
            <a:pPr lvl="0"/>
            <a:r>
              <a:rPr lang="es-ES" altLang="en-US"/>
              <a:t>Haga clic para modificar los estilos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Marcador de posición de fecha 3"/>
          <p:cNvSpPr>
            <a:spLocks noGrp="1" noEditPoints="1"/>
          </p:cNvSpPr>
          <p:nvPr>
            <p:ph type="dt" sz="half" idx="10"/>
          </p:nvPr>
        </p:nvSpPr>
        <p:spPr/>
        <p:txBody>
          <a:bodyPr/>
          <a:lstStyle/>
          <a:p>
            <a:fld id="{71FD7FF2-845F-41B9-944F-35B90659B7D6}" type="datetimeFigureOut">
              <a:rPr lang="en-US" smtClean="0"/>
              <a:pPr/>
              <a:t>2/4/2025</a:t>
            </a:fld>
            <a:endParaRPr lang="en-US"/>
          </a:p>
        </p:txBody>
      </p:sp>
      <p:sp>
        <p:nvSpPr>
          <p:cNvPr id="5" name="Marcador de posición de pie de página 4"/>
          <p:cNvSpPr>
            <a:spLocks noGrp="1" noEditPoints="1"/>
          </p:cNvSpPr>
          <p:nvPr>
            <p:ph type="ftr" sz="quarter" idx="11"/>
          </p:nvPr>
        </p:nvSpPr>
        <p:spPr/>
        <p:txBody>
          <a:bodyPr/>
          <a:lstStyle/>
          <a:p>
            <a:endParaRPr lang="es-ES" altLang="en-US"/>
          </a:p>
        </p:txBody>
      </p:sp>
      <p:sp>
        <p:nvSpPr>
          <p:cNvPr id="6" name="Marcador de posición de número de diapositiva 5"/>
          <p:cNvSpPr>
            <a:spLocks noGrp="1" noEditPoints="1"/>
          </p:cNvSpPr>
          <p:nvPr>
            <p:ph type="sldNum" sz="quarter" idx="12"/>
          </p:nvPr>
        </p:nvSpPr>
        <p:spPr/>
        <p:txBody>
          <a:bodyPr/>
          <a:lstStyle/>
          <a:p>
            <a:fld id="{707E345D-6FE0-4977-A3DF-5875ED8E59A8}" type="slidenum">
              <a:rPr lang="en-US" smtClean="0"/>
              <a:pPr/>
              <a:t>‹Nº›</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noEditPoints="1"/>
          </p:cNvSpPr>
          <p:nvPr>
            <p:ph type="title"/>
          </p:nvPr>
        </p:nvSpPr>
        <p:spPr/>
        <p:txBody>
          <a:bodyPr/>
          <a:lstStyle/>
          <a:p>
            <a:r>
              <a:rPr lang="es-ES" altLang="en-US"/>
              <a:t>Haga clic para modificar el estilo de título del patrón</a:t>
            </a:r>
          </a:p>
        </p:txBody>
      </p:sp>
      <p:sp>
        <p:nvSpPr>
          <p:cNvPr id="3" name="Marcador de posición de contenido 2"/>
          <p:cNvSpPr>
            <a:spLocks noGrp="1" noEditPoints="1"/>
          </p:cNvSpPr>
          <p:nvPr>
            <p:ph idx="1"/>
          </p:nvPr>
        </p:nvSpPr>
        <p:spPr/>
        <p:txBody>
          <a:bodyPr/>
          <a:lstStyle/>
          <a:p>
            <a:pPr lvl="0"/>
            <a:r>
              <a:rPr lang="es-ES" altLang="en-US"/>
              <a:t>Haga clic para modificar los estilos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Marcador de posición de fecha 3"/>
          <p:cNvSpPr>
            <a:spLocks noGrp="1" noEditPoints="1"/>
          </p:cNvSpPr>
          <p:nvPr>
            <p:ph type="dt" sz="half" idx="10"/>
          </p:nvPr>
        </p:nvSpPr>
        <p:spPr/>
        <p:txBody>
          <a:bodyPr/>
          <a:lstStyle/>
          <a:p>
            <a:fld id="{71FD7FF2-845F-41B9-944F-35B90659B7D6}" type="datetimeFigureOut">
              <a:rPr lang="en-US" smtClean="0"/>
              <a:pPr/>
              <a:t>2/4/2025</a:t>
            </a:fld>
            <a:endParaRPr lang="en-US"/>
          </a:p>
        </p:txBody>
      </p:sp>
      <p:sp>
        <p:nvSpPr>
          <p:cNvPr id="5" name="Marcador de posición de pie de página 4"/>
          <p:cNvSpPr>
            <a:spLocks noGrp="1" noEditPoints="1"/>
          </p:cNvSpPr>
          <p:nvPr>
            <p:ph type="ftr" sz="quarter" idx="11"/>
          </p:nvPr>
        </p:nvSpPr>
        <p:spPr/>
        <p:txBody>
          <a:bodyPr/>
          <a:lstStyle/>
          <a:p>
            <a:endParaRPr lang="es-ES" altLang="en-US"/>
          </a:p>
        </p:txBody>
      </p:sp>
      <p:sp>
        <p:nvSpPr>
          <p:cNvPr id="6" name="Marcador de posición de número de diapositiva 5"/>
          <p:cNvSpPr>
            <a:spLocks noGrp="1" noEditPoints="1"/>
          </p:cNvSpPr>
          <p:nvPr>
            <p:ph type="sldNum" sz="quarter" idx="12"/>
          </p:nvPr>
        </p:nvSpPr>
        <p:spPr/>
        <p:txBody>
          <a:bodyPr/>
          <a:lstStyle/>
          <a:p>
            <a:fld id="{707E345D-6FE0-4977-A3DF-5875ED8E59A8}" type="slidenum">
              <a:rPr lang="en-US" smtClean="0"/>
              <a:pPr/>
              <a:t>‹Nº›</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noEditPoints="1"/>
          </p:cNvSpPr>
          <p:nvPr>
            <p:ph type="title"/>
          </p:nvPr>
        </p:nvSpPr>
        <p:spPr>
          <a:xfrm>
            <a:off x="831850" y="1709738"/>
            <a:ext cx="10515600" cy="2852737"/>
          </a:xfrm>
        </p:spPr>
        <p:txBody>
          <a:bodyPr anchor="b"/>
          <a:lstStyle>
            <a:lvl1pPr>
              <a:defRPr sz="6000"/>
            </a:lvl1pPr>
          </a:lstStyle>
          <a:p>
            <a:r>
              <a:rPr lang="es-ES" altLang="en-US"/>
              <a:t>Haga clic para modificar el estilo de título del patrón</a:t>
            </a:r>
          </a:p>
        </p:txBody>
      </p:sp>
      <p:sp>
        <p:nvSpPr>
          <p:cNvPr id="3" name="Marcador de posición de texto 2"/>
          <p:cNvSpPr>
            <a:spLocks noGrp="1" noEditPoints="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ltLang="en-US"/>
              <a:t>Haga clic para modificar los estilos de texto del patrón</a:t>
            </a:r>
          </a:p>
        </p:txBody>
      </p:sp>
      <p:sp>
        <p:nvSpPr>
          <p:cNvPr id="4" name="Marcador de posición de fecha 3"/>
          <p:cNvSpPr>
            <a:spLocks noGrp="1" noEditPoints="1"/>
          </p:cNvSpPr>
          <p:nvPr>
            <p:ph type="dt" sz="half" idx="10"/>
          </p:nvPr>
        </p:nvSpPr>
        <p:spPr/>
        <p:txBody>
          <a:bodyPr/>
          <a:lstStyle/>
          <a:p>
            <a:fld id="{71FD7FF2-845F-41B9-944F-35B90659B7D6}" type="datetimeFigureOut">
              <a:rPr lang="en-US" smtClean="0"/>
              <a:pPr/>
              <a:t>2/4/2025</a:t>
            </a:fld>
            <a:endParaRPr lang="en-US"/>
          </a:p>
        </p:txBody>
      </p:sp>
      <p:sp>
        <p:nvSpPr>
          <p:cNvPr id="5" name="Marcador de posición de pie de página 4"/>
          <p:cNvSpPr>
            <a:spLocks noGrp="1" noEditPoints="1"/>
          </p:cNvSpPr>
          <p:nvPr>
            <p:ph type="ftr" sz="quarter" idx="11"/>
          </p:nvPr>
        </p:nvSpPr>
        <p:spPr/>
        <p:txBody>
          <a:bodyPr/>
          <a:lstStyle/>
          <a:p>
            <a:endParaRPr lang="es-ES" altLang="en-US"/>
          </a:p>
        </p:txBody>
      </p:sp>
      <p:sp>
        <p:nvSpPr>
          <p:cNvPr id="6" name="Marcador de posición de número de diapositiva 5"/>
          <p:cNvSpPr>
            <a:spLocks noGrp="1" noEditPoints="1"/>
          </p:cNvSpPr>
          <p:nvPr>
            <p:ph type="sldNum" sz="quarter" idx="12"/>
          </p:nvPr>
        </p:nvSpPr>
        <p:spPr/>
        <p:txBody>
          <a:bodyPr/>
          <a:lstStyle/>
          <a:p>
            <a:fld id="{707E345D-6FE0-4977-A3DF-5875ED8E59A8}" type="slidenum">
              <a:rPr lang="en-US" smtClean="0"/>
              <a:pPr/>
              <a:t>‹Nº›</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p:cNvSpPr>
            <a:spLocks noGrp="1" noEditPoints="1"/>
          </p:cNvSpPr>
          <p:nvPr>
            <p:ph type="title"/>
          </p:nvPr>
        </p:nvSpPr>
        <p:spPr/>
        <p:txBody>
          <a:bodyPr/>
          <a:lstStyle/>
          <a:p>
            <a:r>
              <a:rPr lang="es-ES" altLang="en-US"/>
              <a:t>Haga clic para modificar el estilo de título del patrón</a:t>
            </a:r>
          </a:p>
        </p:txBody>
      </p:sp>
      <p:sp>
        <p:nvSpPr>
          <p:cNvPr id="3" name="Marcador de posición de contenido 2"/>
          <p:cNvSpPr>
            <a:spLocks noGrp="1" noEditPoints="1"/>
          </p:cNvSpPr>
          <p:nvPr>
            <p:ph sz="half" idx="1"/>
          </p:nvPr>
        </p:nvSpPr>
        <p:spPr>
          <a:xfrm>
            <a:off x="838200" y="1825625"/>
            <a:ext cx="5181600" cy="4351338"/>
          </a:xfrm>
        </p:spPr>
        <p:txBody>
          <a:bodyPr/>
          <a:lstStyle/>
          <a:p>
            <a:pPr lvl="0"/>
            <a:r>
              <a:rPr lang="es-ES" altLang="en-US"/>
              <a:t>Haga clic para modificar los estilos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Marcador de posición de contenido 3"/>
          <p:cNvSpPr>
            <a:spLocks noGrp="1" noEditPoints="1"/>
          </p:cNvSpPr>
          <p:nvPr>
            <p:ph sz="half" idx="2"/>
          </p:nvPr>
        </p:nvSpPr>
        <p:spPr>
          <a:xfrm>
            <a:off x="6172200" y="1825625"/>
            <a:ext cx="5181600" cy="4351338"/>
          </a:xfrm>
        </p:spPr>
        <p:txBody>
          <a:bodyPr/>
          <a:lstStyle/>
          <a:p>
            <a:pPr lvl="0"/>
            <a:r>
              <a:rPr lang="es-ES" altLang="en-US"/>
              <a:t>Haga clic para modificar los estilos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5" name="Marcador de posición de fecha 4"/>
          <p:cNvSpPr>
            <a:spLocks noGrp="1" noEditPoints="1"/>
          </p:cNvSpPr>
          <p:nvPr>
            <p:ph type="dt" sz="half" idx="10"/>
          </p:nvPr>
        </p:nvSpPr>
        <p:spPr/>
        <p:txBody>
          <a:bodyPr/>
          <a:lstStyle/>
          <a:p>
            <a:fld id="{71FD7FF2-845F-41B9-944F-35B90659B7D6}" type="datetimeFigureOut">
              <a:rPr lang="en-US" smtClean="0"/>
              <a:pPr/>
              <a:t>2/4/2025</a:t>
            </a:fld>
            <a:endParaRPr lang="en-US"/>
          </a:p>
        </p:txBody>
      </p:sp>
      <p:sp>
        <p:nvSpPr>
          <p:cNvPr id="6" name="Marcador de posición de pie de página 5"/>
          <p:cNvSpPr>
            <a:spLocks noGrp="1" noEditPoints="1"/>
          </p:cNvSpPr>
          <p:nvPr>
            <p:ph type="ftr" sz="quarter" idx="11"/>
          </p:nvPr>
        </p:nvSpPr>
        <p:spPr/>
        <p:txBody>
          <a:bodyPr/>
          <a:lstStyle/>
          <a:p>
            <a:endParaRPr lang="es-ES" altLang="en-US"/>
          </a:p>
        </p:txBody>
      </p:sp>
      <p:sp>
        <p:nvSpPr>
          <p:cNvPr id="7" name="Marcador de posición de número de diapositiva 6"/>
          <p:cNvSpPr>
            <a:spLocks noGrp="1" noEditPoints="1"/>
          </p:cNvSpPr>
          <p:nvPr>
            <p:ph type="sldNum" sz="quarter" idx="12"/>
          </p:nvPr>
        </p:nvSpPr>
        <p:spPr/>
        <p:txBody>
          <a:bodyPr/>
          <a:lstStyle/>
          <a:p>
            <a:fld id="{707E345D-6FE0-4977-A3DF-5875ED8E59A8}" type="slidenum">
              <a:rPr lang="en-US" smtClean="0"/>
              <a:pPr/>
              <a:t>‹Nº›</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noEditPoints="1"/>
          </p:cNvSpPr>
          <p:nvPr>
            <p:ph type="title"/>
          </p:nvPr>
        </p:nvSpPr>
        <p:spPr>
          <a:xfrm>
            <a:off x="839788" y="365125"/>
            <a:ext cx="10515600" cy="1325563"/>
          </a:xfrm>
        </p:spPr>
        <p:txBody>
          <a:bodyPr/>
          <a:lstStyle/>
          <a:p>
            <a:r>
              <a:rPr lang="es-ES" altLang="en-US"/>
              <a:t>Haga clic para modificar el estilo de título del patrón</a:t>
            </a:r>
          </a:p>
        </p:txBody>
      </p:sp>
      <p:sp>
        <p:nvSpPr>
          <p:cNvPr id="3" name="Marcador de posición de texto 2"/>
          <p:cNvSpPr>
            <a:spLocks noGrp="1" noEditPoints="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ltLang="en-US"/>
              <a:t>Haga clic para modificar los estilos de texto del patrón</a:t>
            </a:r>
          </a:p>
        </p:txBody>
      </p:sp>
      <p:sp>
        <p:nvSpPr>
          <p:cNvPr id="4" name="Marcador de posición de contenido 3"/>
          <p:cNvSpPr>
            <a:spLocks noGrp="1" noEditPoints="1"/>
          </p:cNvSpPr>
          <p:nvPr>
            <p:ph sz="half" idx="2"/>
          </p:nvPr>
        </p:nvSpPr>
        <p:spPr>
          <a:xfrm>
            <a:off x="839788" y="2505075"/>
            <a:ext cx="5157787" cy="3684588"/>
          </a:xfrm>
        </p:spPr>
        <p:txBody>
          <a:bodyPr/>
          <a:lstStyle/>
          <a:p>
            <a:pPr lvl="0"/>
            <a:r>
              <a:rPr lang="es-ES" altLang="en-US"/>
              <a:t>Haga clic para modificar los estilos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5" name="Marcador de posición de texto 4"/>
          <p:cNvSpPr>
            <a:spLocks noGrp="1" noEditPoints="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ltLang="en-US"/>
              <a:t>Haga clic para modificar los estilos de texto del patrón</a:t>
            </a:r>
          </a:p>
        </p:txBody>
      </p:sp>
      <p:sp>
        <p:nvSpPr>
          <p:cNvPr id="6" name="Marcador de posición de contenido 5"/>
          <p:cNvSpPr>
            <a:spLocks noGrp="1" noEditPoints="1"/>
          </p:cNvSpPr>
          <p:nvPr>
            <p:ph sz="quarter" idx="4"/>
          </p:nvPr>
        </p:nvSpPr>
        <p:spPr>
          <a:xfrm>
            <a:off x="6172200" y="2505075"/>
            <a:ext cx="5183188" cy="3684588"/>
          </a:xfrm>
        </p:spPr>
        <p:txBody>
          <a:bodyPr/>
          <a:lstStyle/>
          <a:p>
            <a:pPr lvl="0"/>
            <a:r>
              <a:rPr lang="es-ES" altLang="en-US"/>
              <a:t>Haga clic para modificar los estilos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7" name="Marcador de posición de fecha 6"/>
          <p:cNvSpPr>
            <a:spLocks noGrp="1" noEditPoints="1"/>
          </p:cNvSpPr>
          <p:nvPr>
            <p:ph type="dt" sz="half" idx="10"/>
          </p:nvPr>
        </p:nvSpPr>
        <p:spPr/>
        <p:txBody>
          <a:bodyPr/>
          <a:lstStyle/>
          <a:p>
            <a:fld id="{71FD7FF2-845F-41B9-944F-35B90659B7D6}" type="datetimeFigureOut">
              <a:rPr lang="en-US" smtClean="0"/>
              <a:pPr/>
              <a:t>2/4/2025</a:t>
            </a:fld>
            <a:endParaRPr lang="en-US"/>
          </a:p>
        </p:txBody>
      </p:sp>
      <p:sp>
        <p:nvSpPr>
          <p:cNvPr id="8" name="Marcador de posición de pie de página 7"/>
          <p:cNvSpPr>
            <a:spLocks noGrp="1" noEditPoints="1"/>
          </p:cNvSpPr>
          <p:nvPr>
            <p:ph type="ftr" sz="quarter" idx="11"/>
          </p:nvPr>
        </p:nvSpPr>
        <p:spPr/>
        <p:txBody>
          <a:bodyPr/>
          <a:lstStyle/>
          <a:p>
            <a:endParaRPr lang="es-ES" altLang="en-US"/>
          </a:p>
        </p:txBody>
      </p:sp>
      <p:sp>
        <p:nvSpPr>
          <p:cNvPr id="9" name="Marcador de posición de número de diapositiva 8"/>
          <p:cNvSpPr>
            <a:spLocks noGrp="1" noEditPoints="1"/>
          </p:cNvSpPr>
          <p:nvPr>
            <p:ph type="sldNum" sz="quarter" idx="12"/>
          </p:nvPr>
        </p:nvSpPr>
        <p:spPr/>
        <p:txBody>
          <a:bodyPr/>
          <a:lstStyle/>
          <a:p>
            <a:fld id="{707E345D-6FE0-4977-A3DF-5875ED8E59A8}" type="slidenum">
              <a:rPr lang="en-US" smtClean="0"/>
              <a:pPr/>
              <a:t>‹Nº›</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ítulo">
    <p:spTree>
      <p:nvGrpSpPr>
        <p:cNvPr id="1" name=""/>
        <p:cNvGrpSpPr/>
        <p:nvPr/>
      </p:nvGrpSpPr>
      <p:grpSpPr>
        <a:xfrm>
          <a:off x="0" y="0"/>
          <a:ext cx="0" cy="0"/>
          <a:chOff x="0" y="0"/>
          <a:chExt cx="0" cy="0"/>
        </a:xfrm>
      </p:grpSpPr>
      <p:sp>
        <p:nvSpPr>
          <p:cNvPr id="2" name="Título 1"/>
          <p:cNvSpPr>
            <a:spLocks noGrp="1" noEditPoints="1"/>
          </p:cNvSpPr>
          <p:nvPr>
            <p:ph type="title"/>
          </p:nvPr>
        </p:nvSpPr>
        <p:spPr/>
        <p:txBody>
          <a:bodyPr/>
          <a:lstStyle/>
          <a:p>
            <a:r>
              <a:rPr lang="es-ES" altLang="en-US"/>
              <a:t>Haga clic para modificar el estilo de título del patrón</a:t>
            </a:r>
          </a:p>
        </p:txBody>
      </p:sp>
      <p:sp>
        <p:nvSpPr>
          <p:cNvPr id="3" name="Marcador de posición de fecha 2"/>
          <p:cNvSpPr>
            <a:spLocks noGrp="1" noEditPoints="1"/>
          </p:cNvSpPr>
          <p:nvPr>
            <p:ph type="dt" sz="half" idx="10"/>
          </p:nvPr>
        </p:nvSpPr>
        <p:spPr/>
        <p:txBody>
          <a:bodyPr/>
          <a:lstStyle/>
          <a:p>
            <a:fld id="{71FD7FF2-845F-41B9-944F-35B90659B7D6}" type="datetimeFigureOut">
              <a:rPr lang="en-US" smtClean="0"/>
              <a:pPr/>
              <a:t>2/4/2025</a:t>
            </a:fld>
            <a:endParaRPr lang="en-US"/>
          </a:p>
        </p:txBody>
      </p:sp>
      <p:sp>
        <p:nvSpPr>
          <p:cNvPr id="4" name="Marcador de posición de pie de página 3"/>
          <p:cNvSpPr>
            <a:spLocks noGrp="1" noEditPoints="1"/>
          </p:cNvSpPr>
          <p:nvPr>
            <p:ph type="ftr" sz="quarter" idx="11"/>
          </p:nvPr>
        </p:nvSpPr>
        <p:spPr/>
        <p:txBody>
          <a:bodyPr/>
          <a:lstStyle/>
          <a:p>
            <a:endParaRPr lang="es-ES" altLang="en-US"/>
          </a:p>
        </p:txBody>
      </p:sp>
      <p:sp>
        <p:nvSpPr>
          <p:cNvPr id="5" name="Marcador de posición de número de diapositiva 4"/>
          <p:cNvSpPr>
            <a:spLocks noGrp="1" noEditPoints="1"/>
          </p:cNvSpPr>
          <p:nvPr>
            <p:ph type="sldNum" sz="quarter" idx="12"/>
          </p:nvPr>
        </p:nvSpPr>
        <p:spPr/>
        <p:txBody>
          <a:bodyPr/>
          <a:lstStyle/>
          <a:p>
            <a:fld id="{707E345D-6FE0-4977-A3DF-5875ED8E59A8}" type="slidenum">
              <a:rPr lang="en-US" smtClean="0"/>
              <a:pPr/>
              <a:t>‹Nº›</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noEditPoints="1"/>
          </p:cNvSpPr>
          <p:nvPr>
            <p:ph type="dt" sz="half" idx="10"/>
          </p:nvPr>
        </p:nvSpPr>
        <p:spPr/>
        <p:txBody>
          <a:bodyPr/>
          <a:lstStyle/>
          <a:p>
            <a:fld id="{71FD7FF2-845F-41B9-944F-35B90659B7D6}" type="datetimeFigureOut">
              <a:rPr lang="en-US" smtClean="0"/>
              <a:pPr/>
              <a:t>2/4/2025</a:t>
            </a:fld>
            <a:endParaRPr lang="en-US"/>
          </a:p>
        </p:txBody>
      </p:sp>
      <p:sp>
        <p:nvSpPr>
          <p:cNvPr id="3" name="Marcador de posición de pie de página 2"/>
          <p:cNvSpPr>
            <a:spLocks noGrp="1" noEditPoints="1"/>
          </p:cNvSpPr>
          <p:nvPr>
            <p:ph type="ftr" sz="quarter" idx="11"/>
          </p:nvPr>
        </p:nvSpPr>
        <p:spPr/>
        <p:txBody>
          <a:bodyPr/>
          <a:lstStyle/>
          <a:p>
            <a:endParaRPr lang="es-ES" altLang="en-US"/>
          </a:p>
        </p:txBody>
      </p:sp>
      <p:sp>
        <p:nvSpPr>
          <p:cNvPr id="4" name="Marcador de posición de número de diapositiva 3"/>
          <p:cNvSpPr>
            <a:spLocks noGrp="1" noEditPoints="1"/>
          </p:cNvSpPr>
          <p:nvPr>
            <p:ph type="sldNum" sz="quarter" idx="12"/>
          </p:nvPr>
        </p:nvSpPr>
        <p:spPr/>
        <p:txBody>
          <a:bodyPr/>
          <a:lstStyle/>
          <a:p>
            <a:fld id="{707E345D-6FE0-4977-A3DF-5875ED8E59A8}" type="slidenum">
              <a:rPr lang="en-US" smtClean="0"/>
              <a:pPr/>
              <a:t>‹Nº›</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descripción">
    <p:spTree>
      <p:nvGrpSpPr>
        <p:cNvPr id="1" name=""/>
        <p:cNvGrpSpPr/>
        <p:nvPr/>
      </p:nvGrpSpPr>
      <p:grpSpPr>
        <a:xfrm>
          <a:off x="0" y="0"/>
          <a:ext cx="0" cy="0"/>
          <a:chOff x="0" y="0"/>
          <a:chExt cx="0" cy="0"/>
        </a:xfrm>
      </p:grpSpPr>
      <p:sp>
        <p:nvSpPr>
          <p:cNvPr id="2" name="Título 1"/>
          <p:cNvSpPr>
            <a:spLocks noGrp="1" noEditPoints="1"/>
          </p:cNvSpPr>
          <p:nvPr>
            <p:ph type="title"/>
          </p:nvPr>
        </p:nvSpPr>
        <p:spPr>
          <a:xfrm>
            <a:off x="839788" y="457200"/>
            <a:ext cx="3932237" cy="1600200"/>
          </a:xfrm>
        </p:spPr>
        <p:txBody>
          <a:bodyPr anchor="b"/>
          <a:lstStyle>
            <a:lvl1pPr>
              <a:defRPr sz="3200"/>
            </a:lvl1pPr>
          </a:lstStyle>
          <a:p>
            <a:r>
              <a:rPr lang="es-ES" altLang="en-US"/>
              <a:t>Haga clic para modificar el estilo de título del patrón</a:t>
            </a:r>
          </a:p>
        </p:txBody>
      </p:sp>
      <p:sp>
        <p:nvSpPr>
          <p:cNvPr id="3" name="Marcador de posición de contenido 2"/>
          <p:cNvSpPr>
            <a:spLocks noGrp="1" noEditPoints="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ltLang="en-US"/>
              <a:t>Haga clic para modificar los estilos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Marcador de posición de texto 3"/>
          <p:cNvSpPr>
            <a:spLocks noGrp="1" noEditPoints="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ltLang="en-US"/>
              <a:t>Haga clic para modificar los estilos de texto del patrón</a:t>
            </a:r>
          </a:p>
        </p:txBody>
      </p:sp>
      <p:sp>
        <p:nvSpPr>
          <p:cNvPr id="5" name="Marcador de posición de fecha 4"/>
          <p:cNvSpPr>
            <a:spLocks noGrp="1" noEditPoints="1"/>
          </p:cNvSpPr>
          <p:nvPr>
            <p:ph type="dt" sz="half" idx="10"/>
          </p:nvPr>
        </p:nvSpPr>
        <p:spPr/>
        <p:txBody>
          <a:bodyPr/>
          <a:lstStyle/>
          <a:p>
            <a:fld id="{71FD7FF2-845F-41B9-944F-35B90659B7D6}" type="datetimeFigureOut">
              <a:rPr lang="en-US" smtClean="0"/>
              <a:pPr/>
              <a:t>2/4/2025</a:t>
            </a:fld>
            <a:endParaRPr lang="en-US"/>
          </a:p>
        </p:txBody>
      </p:sp>
      <p:sp>
        <p:nvSpPr>
          <p:cNvPr id="6" name="Marcador de posición de pie de página 5"/>
          <p:cNvSpPr>
            <a:spLocks noGrp="1" noEditPoints="1"/>
          </p:cNvSpPr>
          <p:nvPr>
            <p:ph type="ftr" sz="quarter" idx="11"/>
          </p:nvPr>
        </p:nvSpPr>
        <p:spPr/>
        <p:txBody>
          <a:bodyPr/>
          <a:lstStyle/>
          <a:p>
            <a:endParaRPr lang="es-ES" altLang="en-US"/>
          </a:p>
        </p:txBody>
      </p:sp>
      <p:sp>
        <p:nvSpPr>
          <p:cNvPr id="7" name="Marcador de posición de número de diapositiva 6"/>
          <p:cNvSpPr>
            <a:spLocks noGrp="1" noEditPoints="1"/>
          </p:cNvSpPr>
          <p:nvPr>
            <p:ph type="sldNum" sz="quarter" idx="12"/>
          </p:nvPr>
        </p:nvSpPr>
        <p:spPr/>
        <p:txBody>
          <a:bodyPr/>
          <a:lstStyle/>
          <a:p>
            <a:fld id="{707E345D-6FE0-4977-A3DF-5875ED8E59A8}" type="slidenum">
              <a:rPr lang="en-US" smtClean="0"/>
              <a:pPr/>
              <a:t>‹Nº›</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descripción">
    <p:spTree>
      <p:nvGrpSpPr>
        <p:cNvPr id="1" name=""/>
        <p:cNvGrpSpPr/>
        <p:nvPr/>
      </p:nvGrpSpPr>
      <p:grpSpPr>
        <a:xfrm>
          <a:off x="0" y="0"/>
          <a:ext cx="0" cy="0"/>
          <a:chOff x="0" y="0"/>
          <a:chExt cx="0" cy="0"/>
        </a:xfrm>
      </p:grpSpPr>
      <p:sp>
        <p:nvSpPr>
          <p:cNvPr id="2" name="Título 1"/>
          <p:cNvSpPr>
            <a:spLocks noGrp="1" noEditPoints="1"/>
          </p:cNvSpPr>
          <p:nvPr>
            <p:ph type="title"/>
          </p:nvPr>
        </p:nvSpPr>
        <p:spPr>
          <a:xfrm>
            <a:off x="839788" y="457200"/>
            <a:ext cx="3932237" cy="1600200"/>
          </a:xfrm>
        </p:spPr>
        <p:txBody>
          <a:bodyPr anchor="b"/>
          <a:lstStyle>
            <a:lvl1pPr>
              <a:defRPr sz="3200"/>
            </a:lvl1pPr>
          </a:lstStyle>
          <a:p>
            <a:r>
              <a:rPr lang="es-ES" altLang="en-US"/>
              <a:t>Haga clic para modificar el estilo de título del patrón</a:t>
            </a:r>
          </a:p>
        </p:txBody>
      </p:sp>
      <p:sp>
        <p:nvSpPr>
          <p:cNvPr id="3" name="Marcador de posición de imagen 2"/>
          <p:cNvSpPr>
            <a:spLocks noGrp="1" noEditPoints="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altLang="en-US"/>
              <a:t>Haga clic en el icono para añadir una imagen</a:t>
            </a:r>
          </a:p>
        </p:txBody>
      </p:sp>
      <p:sp>
        <p:nvSpPr>
          <p:cNvPr id="4" name="Marcador de posición de texto 3"/>
          <p:cNvSpPr>
            <a:spLocks noGrp="1" noEditPoints="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ltLang="en-US"/>
              <a:t>Haga clic para modificar los estilos de texto del patrón</a:t>
            </a:r>
          </a:p>
        </p:txBody>
      </p:sp>
      <p:sp>
        <p:nvSpPr>
          <p:cNvPr id="5" name="Marcador de posición de fecha 4"/>
          <p:cNvSpPr>
            <a:spLocks noGrp="1" noEditPoints="1"/>
          </p:cNvSpPr>
          <p:nvPr>
            <p:ph type="dt" sz="half" idx="10"/>
          </p:nvPr>
        </p:nvSpPr>
        <p:spPr/>
        <p:txBody>
          <a:bodyPr/>
          <a:lstStyle/>
          <a:p>
            <a:fld id="{71FD7FF2-845F-41B9-944F-35B90659B7D6}" type="datetimeFigureOut">
              <a:rPr lang="en-US" smtClean="0"/>
              <a:pPr/>
              <a:t>2/4/2025</a:t>
            </a:fld>
            <a:endParaRPr lang="en-US"/>
          </a:p>
        </p:txBody>
      </p:sp>
      <p:sp>
        <p:nvSpPr>
          <p:cNvPr id="6" name="Marcador de posición de pie de página 5"/>
          <p:cNvSpPr>
            <a:spLocks noGrp="1" noEditPoints="1"/>
          </p:cNvSpPr>
          <p:nvPr>
            <p:ph type="ftr" sz="quarter" idx="11"/>
          </p:nvPr>
        </p:nvSpPr>
        <p:spPr/>
        <p:txBody>
          <a:bodyPr/>
          <a:lstStyle/>
          <a:p>
            <a:endParaRPr lang="es-ES" altLang="en-US"/>
          </a:p>
        </p:txBody>
      </p:sp>
      <p:sp>
        <p:nvSpPr>
          <p:cNvPr id="7" name="Marcador de posición de número de diapositiva 6"/>
          <p:cNvSpPr>
            <a:spLocks noGrp="1" noEditPoints="1"/>
          </p:cNvSpPr>
          <p:nvPr>
            <p:ph type="sldNum" sz="quarter" idx="12"/>
          </p:nvPr>
        </p:nvSpPr>
        <p:spPr/>
        <p:txBody>
          <a:bodyPr/>
          <a:lstStyle/>
          <a:p>
            <a:fld id="{707E345D-6FE0-4977-A3DF-5875ED8E59A8}" type="slidenum">
              <a:rPr lang="en-US" smtClean="0"/>
              <a:pPr/>
              <a:t>‹Nº›</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2">
                <a:lumMod val="8000"/>
                <a:lumOff val="92000"/>
              </a:schemeClr>
            </a:gs>
            <a:gs pos="34000">
              <a:schemeClr val="accent6">
                <a:lumMod val="40000"/>
                <a:lumOff val="60000"/>
              </a:schemeClr>
            </a:gs>
            <a:gs pos="62000">
              <a:schemeClr val="accent6">
                <a:lumMod val="60000"/>
                <a:lumOff val="40000"/>
              </a:schemeClr>
            </a:gs>
            <a:gs pos="100000">
              <a:srgbClr val="00B050"/>
            </a:gs>
          </a:gsLst>
          <a:path path="rect">
            <a:fillToRect r="100000" b="100000"/>
          </a:path>
        </a:gradFill>
        <a:effectLst/>
      </p:bgPr>
    </p:bg>
    <p:spTree>
      <p:nvGrpSpPr>
        <p:cNvPr id="1" name=""/>
        <p:cNvGrpSpPr/>
        <p:nvPr/>
      </p:nvGrpSpPr>
      <p:grpSpPr>
        <a:xfrm>
          <a:off x="0" y="0"/>
          <a:ext cx="0" cy="0"/>
          <a:chOff x="0" y="0"/>
          <a:chExt cx="0" cy="0"/>
        </a:xfrm>
      </p:grpSpPr>
      <p:sp>
        <p:nvSpPr>
          <p:cNvPr id="2" name="Marcador de posición de título 1"/>
          <p:cNvSpPr>
            <a:spLocks noGrp="1" noEditPoints="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ltLang="en-US"/>
              <a:t>Haga clic para modificar el estilo de título del patrón</a:t>
            </a:r>
          </a:p>
        </p:txBody>
      </p:sp>
      <p:sp>
        <p:nvSpPr>
          <p:cNvPr id="3" name="Marcador de posición de texto 2"/>
          <p:cNvSpPr>
            <a:spLocks noGrp="1" noEditPoints="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ltLang="en-US"/>
              <a:t>Haga clic para modificar los estilos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Marcador de posición de fecha 3"/>
          <p:cNvSpPr>
            <a:spLocks noGrp="1" noEditPoints="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D7FF2-845F-41B9-944F-35B90659B7D6}" type="datetimeFigureOut">
              <a:rPr lang="en-US" smtClean="0"/>
              <a:pPr/>
              <a:t>2/4/2025</a:t>
            </a:fld>
            <a:endParaRPr lang="en-US"/>
          </a:p>
        </p:txBody>
      </p:sp>
      <p:sp>
        <p:nvSpPr>
          <p:cNvPr id="5" name="Marcador de posición de pie de página 4"/>
          <p:cNvSpPr>
            <a:spLocks noGrp="1" noEditPoints="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ltLang="en-US"/>
          </a:p>
        </p:txBody>
      </p:sp>
      <p:sp>
        <p:nvSpPr>
          <p:cNvPr id="6" name="Marcador de posición de número de diapositiva 5"/>
          <p:cNvSpPr>
            <a:spLocks noGrp="1" noEditPoints="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E345D-6FE0-4977-A3DF-5875ED8E59A8}"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p:nvSpPr>
          <p:cNvPr id="2" name="Título 1"/>
          <p:cNvSpPr>
            <a:spLocks noGrp="1" noEditPoints="1"/>
          </p:cNvSpPr>
          <p:nvPr>
            <p:ph type="ctrTitle"/>
          </p:nvPr>
        </p:nvSpPr>
        <p:spPr>
          <a:xfrm>
            <a:off x="1524000" y="480968"/>
            <a:ext cx="9144000" cy="2306637"/>
          </a:xfrm>
        </p:spPr>
        <p:txBody>
          <a:bodyPr/>
          <a:lstStyle/>
          <a:p>
            <a:pPr algn="ctr"/>
            <a:r>
              <a:rPr lang="es-VE" altLang="en-US" sz="1800" b="1">
                <a:solidFill>
                  <a:schemeClr val="tx1"/>
                </a:solidFill>
                <a:latin typeface="Cambria" pitchFamily="18" charset="0"/>
                <a:ea typeface="Cambria" pitchFamily="18" charset="0"/>
                <a:cs typeface="Cambria" pitchFamily="18" charset="0"/>
              </a:rPr>
              <a:t>REPÚBLICA BOLIVARIANA DE VENEZUELA</a:t>
            </a:r>
          </a:p>
          <a:p>
            <a:pPr algn="ctr"/>
            <a:r>
              <a:rPr lang="es-VE" altLang="en-US" sz="1800" b="1">
                <a:solidFill>
                  <a:schemeClr val="tx1"/>
                </a:solidFill>
                <a:latin typeface="Cambria" pitchFamily="18" charset="0"/>
                <a:ea typeface="Cambria" pitchFamily="18" charset="0"/>
                <a:cs typeface="Cambria" pitchFamily="18" charset="0"/>
              </a:rPr>
              <a:t>UNIVERSIDAD NACIONAL EXPERIMENTAL DE GUAYANA</a:t>
            </a:r>
          </a:p>
          <a:p>
            <a:pPr algn="ctr"/>
            <a:r>
              <a:rPr lang="es-VE" altLang="en-US" sz="1800" b="1">
                <a:solidFill>
                  <a:schemeClr val="tx1"/>
                </a:solidFill>
                <a:latin typeface="Cambria" pitchFamily="18" charset="0"/>
                <a:ea typeface="Cambria" pitchFamily="18" charset="0"/>
                <a:cs typeface="Cambria" pitchFamily="18" charset="0"/>
              </a:rPr>
              <a:t>VICERRECTORADO ACADÉMICO</a:t>
            </a:r>
          </a:p>
          <a:p>
            <a:pPr algn="ctr"/>
            <a:r>
              <a:rPr lang="es-VE" altLang="en-US" sz="1800" b="1">
                <a:solidFill>
                  <a:schemeClr val="tx1"/>
                </a:solidFill>
                <a:latin typeface="Cambria" pitchFamily="18" charset="0"/>
                <a:ea typeface="Cambria" pitchFamily="18" charset="0"/>
                <a:cs typeface="Cambria" pitchFamily="18" charset="0"/>
              </a:rPr>
              <a:t>INGENIERÍA INDUSTRIAL</a:t>
            </a:r>
          </a:p>
          <a:p>
            <a:pPr algn="ctr"/>
            <a:r>
              <a:rPr lang="es-VE" altLang="en-US" sz="1800" b="1">
                <a:solidFill>
                  <a:schemeClr val="tx1"/>
                </a:solidFill>
                <a:latin typeface="Cambria" pitchFamily="18" charset="0"/>
                <a:ea typeface="Cambria" pitchFamily="18" charset="0"/>
                <a:cs typeface="Cambria" pitchFamily="18" charset="0"/>
              </a:rPr>
              <a:t>INGENIERÍA DEL AMBIENTE</a:t>
            </a:r>
          </a:p>
          <a:p>
            <a:endParaRPr lang="es-ES" altLang="en-US"/>
          </a:p>
        </p:txBody>
      </p:sp>
      <p:sp>
        <p:nvSpPr>
          <p:cNvPr id="3" name="Subtítulo 2"/>
          <p:cNvSpPr>
            <a:spLocks noGrp="1" noEditPoints="1"/>
          </p:cNvSpPr>
          <p:nvPr>
            <p:ph type="subTitle" idx="1"/>
          </p:nvPr>
        </p:nvSpPr>
        <p:spPr>
          <a:xfrm>
            <a:off x="2849961" y="2787605"/>
            <a:ext cx="6492076" cy="903356"/>
          </a:xfrm>
        </p:spPr>
        <p:txBody>
          <a:bodyPr/>
          <a:lstStyle/>
          <a:p>
            <a:r>
              <a:rPr lang="es-VE" altLang="en-US" b="1">
                <a:latin typeface="Cambria" pitchFamily="18" charset="0"/>
                <a:ea typeface="Cambria" pitchFamily="18" charset="0"/>
                <a:cs typeface="Cambria" pitchFamily="18" charset="0"/>
              </a:rPr>
              <a:t>CONTROL Y EVALUACIÓN DE LA CONTAMINACIÓN DEL AGUA</a:t>
            </a:r>
            <a:endParaRPr lang="es-ES" altLang="en-US" b="1">
              <a:latin typeface="Cambria" pitchFamily="18" charset="0"/>
              <a:ea typeface="Cambria" pitchFamily="18" charset="0"/>
              <a:cs typeface="Cambria" pitchFamily="18" charset="0"/>
            </a:endParaRPr>
          </a:p>
          <a:p>
            <a:endParaRPr lang="es-ES" altLang="en-US" b="1"/>
          </a:p>
        </p:txBody>
      </p:sp>
      <p:pic>
        <p:nvPicPr>
          <p:cNvPr id="5" name="Imagen 3"/>
          <p:cNvPicPr>
            <a:picLocks noChangeAspect="1"/>
          </p:cNvPicPr>
          <p:nvPr/>
        </p:nvPicPr>
        <p:blipFill>
          <a:blip r:embed="rId4"/>
          <a:srcRect/>
          <a:stretch>
            <a:fillRect/>
          </a:stretch>
        </p:blipFill>
        <p:spPr>
          <a:xfrm>
            <a:off x="1219200" y="685800"/>
            <a:ext cx="1177263" cy="1165490"/>
          </a:xfrm>
          <a:prstGeom prst="rect">
            <a:avLst/>
          </a:prstGeom>
        </p:spPr>
      </p:pic>
      <p:sp>
        <p:nvSpPr>
          <p:cNvPr id="6" name="Cuadro de texto 5"/>
          <p:cNvSpPr txBox="1"/>
          <p:nvPr/>
        </p:nvSpPr>
        <p:spPr>
          <a:xfrm>
            <a:off x="1524000" y="4665177"/>
            <a:ext cx="3071298" cy="638883"/>
          </a:xfrm>
          <a:prstGeom prst="rect">
            <a:avLst/>
          </a:prstGeom>
          <a:noFill/>
        </p:spPr>
        <p:txBody>
          <a:bodyPr wrap="square" rtlCol="0">
            <a:spAutoFit/>
          </a:bodyPr>
          <a:lstStyle/>
          <a:p>
            <a:pPr algn="just"/>
            <a:r>
              <a:rPr lang="es-VE" b="1">
                <a:latin typeface="Cambria" pitchFamily="18" charset="0"/>
                <a:ea typeface="Cambria" pitchFamily="18" charset="0"/>
                <a:cs typeface="Cambria" pitchFamily="18" charset="0"/>
              </a:rPr>
              <a:t>Docente:</a:t>
            </a:r>
          </a:p>
          <a:p>
            <a:pPr algn="just"/>
            <a:r>
              <a:rPr lang="es-VE">
                <a:latin typeface="Cambria" pitchFamily="18" charset="0"/>
                <a:ea typeface="Cambria" pitchFamily="18" charset="0"/>
                <a:cs typeface="Cambria" pitchFamily="18" charset="0"/>
              </a:rPr>
              <a:t>Arlenis Crespo.</a:t>
            </a:r>
          </a:p>
        </p:txBody>
      </p:sp>
      <p:sp>
        <p:nvSpPr>
          <p:cNvPr id="7" name="Cuadro de texto 6"/>
          <p:cNvSpPr txBox="1"/>
          <p:nvPr/>
        </p:nvSpPr>
        <p:spPr>
          <a:xfrm>
            <a:off x="8071580" y="4665177"/>
            <a:ext cx="2540914" cy="913203"/>
          </a:xfrm>
          <a:prstGeom prst="rect">
            <a:avLst/>
          </a:prstGeom>
          <a:noFill/>
        </p:spPr>
        <p:txBody>
          <a:bodyPr wrap="square" rtlCol="0">
            <a:spAutoFit/>
          </a:bodyPr>
          <a:lstStyle/>
          <a:p>
            <a:r>
              <a:rPr lang="es-VE" b="1">
                <a:latin typeface="Cambria" pitchFamily="18" charset="0"/>
                <a:ea typeface="Cambria" pitchFamily="18" charset="0"/>
                <a:cs typeface="Cambria" pitchFamily="18" charset="0"/>
              </a:rPr>
              <a:t>Estudiante:</a:t>
            </a:r>
          </a:p>
          <a:p>
            <a:r>
              <a:rPr lang="es-VE">
                <a:latin typeface="Cambria" pitchFamily="18" charset="0"/>
                <a:ea typeface="Cambria" pitchFamily="18" charset="0"/>
                <a:cs typeface="Cambria" pitchFamily="18" charset="0"/>
              </a:rPr>
              <a:t>Daniel Rodríguez.</a:t>
            </a:r>
          </a:p>
          <a:p>
            <a:r>
              <a:rPr lang="es-VE">
                <a:latin typeface="Cambria" pitchFamily="18" charset="0"/>
                <a:ea typeface="Cambria" pitchFamily="18" charset="0"/>
                <a:cs typeface="Cambria" pitchFamily="18" charset="0"/>
              </a:rPr>
              <a:t>V.28.579.581</a:t>
            </a:r>
          </a:p>
        </p:txBody>
      </p:sp>
      <p:sp>
        <p:nvSpPr>
          <p:cNvPr id="8" name="Cuadro de texto 7"/>
          <p:cNvSpPr txBox="1"/>
          <p:nvPr/>
        </p:nvSpPr>
        <p:spPr>
          <a:xfrm>
            <a:off x="3647595" y="5834234"/>
            <a:ext cx="4896810" cy="364563"/>
          </a:xfrm>
          <a:prstGeom prst="rect">
            <a:avLst/>
          </a:prstGeom>
          <a:noFill/>
        </p:spPr>
        <p:txBody>
          <a:bodyPr wrap="square" rtlCol="0">
            <a:spAutoFit/>
          </a:bodyPr>
          <a:lstStyle/>
          <a:p>
            <a:pPr algn="ctr"/>
            <a:r>
              <a:rPr lang="es-VE" b="1">
                <a:latin typeface="Cambria" pitchFamily="18" charset="0"/>
                <a:ea typeface="Cambria" pitchFamily="18" charset="0"/>
                <a:cs typeface="Cambria" pitchFamily="18" charset="0"/>
              </a:rPr>
              <a:t>PUERTO ORDAZ; 02 DE FEBRERO DEL 2025.</a:t>
            </a:r>
            <a:endParaRPr lang="en-US" b="1">
              <a:latin typeface="Cambria" pitchFamily="18" charset="0"/>
              <a:ea typeface="Cambria" pitchFamily="18" charset="0"/>
              <a:cs typeface="Cambri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217715"/>
            <a:ext cx="10515600" cy="1023256"/>
          </a:xfrm>
        </p:spPr>
        <p:txBody>
          <a:bodyPr>
            <a:normAutofit/>
          </a:bodyPr>
          <a:lstStyle/>
          <a:p>
            <a:pPr algn="ctr"/>
            <a:r>
              <a:rPr lang="es-ES" sz="2400" dirty="0" smtClean="0">
                <a:latin typeface="Cambria" pitchFamily="18" charset="0"/>
              </a:rPr>
              <a:t>Ubicación geográfica del 2do experimento </a:t>
            </a:r>
            <a:endParaRPr lang="es-ES" sz="2400" dirty="0">
              <a:latin typeface="Cambria" pitchFamily="18" charset="0"/>
            </a:endParaRPr>
          </a:p>
        </p:txBody>
      </p:sp>
      <p:pic>
        <p:nvPicPr>
          <p:cNvPr id="4" name="3 Marcador de contenido" descr="tarea daniel 2.jpg"/>
          <p:cNvPicPr>
            <a:picLocks noGrp="1" noChangeAspect="1"/>
          </p:cNvPicPr>
          <p:nvPr>
            <p:ph idx="1"/>
          </p:nvPr>
        </p:nvPicPr>
        <p:blipFill>
          <a:blip r:embed="rId2"/>
          <a:stretch>
            <a:fillRect/>
          </a:stretch>
        </p:blipFill>
        <p:spPr>
          <a:xfrm>
            <a:off x="4678415" y="2351313"/>
            <a:ext cx="2835169" cy="3825649"/>
          </a:xfrm>
        </p:spPr>
      </p:pic>
      <p:sp>
        <p:nvSpPr>
          <p:cNvPr id="7" name="6 CuadroTexto"/>
          <p:cNvSpPr txBox="1"/>
          <p:nvPr/>
        </p:nvSpPr>
        <p:spPr>
          <a:xfrm>
            <a:off x="1219200" y="1219200"/>
            <a:ext cx="9601200" cy="923330"/>
          </a:xfrm>
          <a:prstGeom prst="rect">
            <a:avLst/>
          </a:prstGeom>
          <a:noFill/>
        </p:spPr>
        <p:txBody>
          <a:bodyPr wrap="square" rtlCol="0">
            <a:spAutoFit/>
          </a:bodyPr>
          <a:lstStyle/>
          <a:p>
            <a:r>
              <a:rPr lang="es-ES" dirty="0" smtClean="0">
                <a:latin typeface="Cambria" pitchFamily="18" charset="0"/>
              </a:rPr>
              <a:t>La ubicación geográfica para este experimento de filtro de agua se encuentra en el conjunto residencial  La churuata torre 4, piso 7, apto 71  ubicada por la carrera roma al lado del colegio don Bosco y por detrás de la sub estación los olivos .   </a:t>
            </a:r>
            <a:endParaRPr lang="es-ES" dirty="0">
              <a:latin typeface="Cambri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noEditPoints="1"/>
          </p:cNvSpPr>
          <p:nvPr>
            <p:ph type="title"/>
          </p:nvPr>
        </p:nvSpPr>
        <p:spPr>
          <a:xfrm>
            <a:off x="838200" y="143103"/>
            <a:ext cx="10133230" cy="1041869"/>
          </a:xfrm>
        </p:spPr>
        <p:txBody>
          <a:bodyPr/>
          <a:lstStyle/>
          <a:p>
            <a:pPr algn="ctr"/>
            <a:r>
              <a:rPr lang="es-VE" sz="2400" dirty="0">
                <a:latin typeface="Cambria" pitchFamily="18" charset="0"/>
                <a:ea typeface="Cambria" pitchFamily="18" charset="0"/>
                <a:cs typeface="Cambria" pitchFamily="18" charset="0"/>
              </a:rPr>
              <a:t>EXPERIMENTO N°2: MEDICIÓN DE CALIDAD DE AGUA POTABLE</a:t>
            </a:r>
            <a:endParaRPr>
              <a:latin typeface="Cambria" pitchFamily="18" charset="0"/>
              <a:ea typeface="Cambria" pitchFamily="18" charset="0"/>
              <a:cs typeface="Cambria" pitchFamily="18" charset="0"/>
            </a:endParaRPr>
          </a:p>
        </p:txBody>
      </p:sp>
      <p:pic>
        <p:nvPicPr>
          <p:cNvPr id="4" name="Imagen 3"/>
          <p:cNvPicPr>
            <a:picLocks noChangeAspect="1"/>
          </p:cNvPicPr>
          <p:nvPr/>
        </p:nvPicPr>
        <p:blipFill>
          <a:blip r:embed="rId3"/>
          <a:srcRect/>
          <a:stretch>
            <a:fillRect/>
          </a:stretch>
        </p:blipFill>
        <p:spPr>
          <a:xfrm>
            <a:off x="1304223" y="1855331"/>
            <a:ext cx="2020028" cy="1948376"/>
          </a:xfrm>
          <a:prstGeom prst="rect">
            <a:avLst/>
          </a:prstGeom>
        </p:spPr>
      </p:pic>
      <p:sp>
        <p:nvSpPr>
          <p:cNvPr id="6" name="Cuadro de texto 5"/>
          <p:cNvSpPr txBox="1"/>
          <p:nvPr/>
        </p:nvSpPr>
        <p:spPr>
          <a:xfrm>
            <a:off x="945104" y="1085439"/>
            <a:ext cx="2738267" cy="638883"/>
          </a:xfrm>
          <a:prstGeom prst="rect">
            <a:avLst/>
          </a:prstGeom>
          <a:noFill/>
        </p:spPr>
        <p:txBody>
          <a:bodyPr wrap="square" rtlCol="0">
            <a:spAutoFit/>
          </a:bodyPr>
          <a:lstStyle/>
          <a:p>
            <a:pPr algn="just"/>
            <a:r>
              <a:rPr lang="es-VE">
                <a:latin typeface="Cambria" pitchFamily="18" charset="0"/>
                <a:ea typeface="Cambria" pitchFamily="18" charset="0"/>
                <a:cs typeface="Cambria" pitchFamily="18" charset="0"/>
              </a:rPr>
              <a:t>Muestra de agua sin filtro</a:t>
            </a:r>
          </a:p>
          <a:p>
            <a:pPr algn="just"/>
            <a:r>
              <a:rPr lang="es-VE">
                <a:latin typeface="Cambria" pitchFamily="18" charset="0"/>
                <a:ea typeface="Cambria" pitchFamily="18" charset="0"/>
                <a:cs typeface="Cambria" pitchFamily="18" charset="0"/>
              </a:rPr>
              <a:t>18/01/2025. 10:17 AM</a:t>
            </a:r>
          </a:p>
        </p:txBody>
      </p:sp>
      <p:pic>
        <p:nvPicPr>
          <p:cNvPr id="8" name="Imagen 7"/>
          <p:cNvPicPr>
            <a:picLocks noChangeAspect="1"/>
          </p:cNvPicPr>
          <p:nvPr/>
        </p:nvPicPr>
        <p:blipFill>
          <a:blip r:embed="rId4"/>
          <a:srcRect/>
          <a:stretch>
            <a:fillRect/>
          </a:stretch>
        </p:blipFill>
        <p:spPr>
          <a:xfrm>
            <a:off x="543179" y="4302519"/>
            <a:ext cx="1771058" cy="2296738"/>
          </a:xfrm>
          <a:prstGeom prst="rect">
            <a:avLst/>
          </a:prstGeom>
        </p:spPr>
      </p:pic>
      <p:sp>
        <p:nvSpPr>
          <p:cNvPr id="10" name="Cuadro de texto 9"/>
          <p:cNvSpPr txBox="1"/>
          <p:nvPr/>
        </p:nvSpPr>
        <p:spPr>
          <a:xfrm>
            <a:off x="4535682" y="974428"/>
            <a:ext cx="2738267" cy="646331"/>
          </a:xfrm>
          <a:prstGeom prst="rect">
            <a:avLst/>
          </a:prstGeom>
          <a:noFill/>
        </p:spPr>
        <p:txBody>
          <a:bodyPr wrap="square" rtlCol="0">
            <a:spAutoFit/>
          </a:bodyPr>
          <a:lstStyle/>
          <a:p>
            <a:pPr algn="ctr"/>
            <a:r>
              <a:rPr lang="es-VE" dirty="0">
                <a:latin typeface="Cambria" pitchFamily="18" charset="0"/>
                <a:ea typeface="Cambria" pitchFamily="18" charset="0"/>
                <a:cs typeface="Cambria" pitchFamily="18" charset="0"/>
              </a:rPr>
              <a:t>Muestra de agua con filtro</a:t>
            </a:r>
          </a:p>
          <a:p>
            <a:pPr algn="ctr"/>
            <a:r>
              <a:rPr lang="es-VE" dirty="0" smtClean="0">
                <a:latin typeface="Cambria" pitchFamily="18" charset="0"/>
                <a:ea typeface="Cambria" pitchFamily="18" charset="0"/>
                <a:cs typeface="Cambria" pitchFamily="18" charset="0"/>
              </a:rPr>
              <a:t>18/01/2025</a:t>
            </a:r>
            <a:r>
              <a:rPr lang="es-VE" dirty="0">
                <a:latin typeface="Cambria" pitchFamily="18" charset="0"/>
                <a:ea typeface="Cambria" pitchFamily="18" charset="0"/>
                <a:cs typeface="Cambria" pitchFamily="18" charset="0"/>
              </a:rPr>
              <a:t>. </a:t>
            </a:r>
          </a:p>
        </p:txBody>
      </p:sp>
      <p:pic>
        <p:nvPicPr>
          <p:cNvPr id="11" name="Imagen 10"/>
          <p:cNvPicPr>
            <a:picLocks noChangeAspect="1"/>
          </p:cNvPicPr>
          <p:nvPr/>
        </p:nvPicPr>
        <p:blipFill>
          <a:blip r:embed="rId5" cstate="print"/>
          <a:srcRect/>
          <a:stretch>
            <a:fillRect/>
          </a:stretch>
        </p:blipFill>
        <p:spPr>
          <a:xfrm>
            <a:off x="5144353" y="4182776"/>
            <a:ext cx="1617706" cy="2296738"/>
          </a:xfrm>
          <a:prstGeom prst="rect">
            <a:avLst/>
          </a:prstGeom>
        </p:spPr>
      </p:pic>
      <p:pic>
        <p:nvPicPr>
          <p:cNvPr id="12" name="Imagen 11"/>
          <p:cNvPicPr>
            <a:picLocks noChangeAspect="1"/>
          </p:cNvPicPr>
          <p:nvPr/>
        </p:nvPicPr>
        <p:blipFill>
          <a:blip r:embed="rId6" cstate="print"/>
          <a:srcRect/>
          <a:stretch>
            <a:fillRect/>
          </a:stretch>
        </p:blipFill>
        <p:spPr>
          <a:xfrm>
            <a:off x="5029919" y="1613312"/>
            <a:ext cx="1749794" cy="2142260"/>
          </a:xfrm>
          <a:prstGeom prst="rect">
            <a:avLst/>
          </a:prstGeom>
        </p:spPr>
      </p:pic>
      <p:sp>
        <p:nvSpPr>
          <p:cNvPr id="13" name="Cuadro de texto 12"/>
          <p:cNvSpPr txBox="1"/>
          <p:nvPr/>
        </p:nvSpPr>
        <p:spPr>
          <a:xfrm>
            <a:off x="7894101" y="1023766"/>
            <a:ext cx="2836942" cy="923330"/>
          </a:xfrm>
          <a:prstGeom prst="rect">
            <a:avLst/>
          </a:prstGeom>
          <a:noFill/>
        </p:spPr>
        <p:txBody>
          <a:bodyPr wrap="square" rtlCol="0">
            <a:spAutoFit/>
          </a:bodyPr>
          <a:lstStyle/>
          <a:p>
            <a:pPr algn="ctr"/>
            <a:r>
              <a:rPr lang="es-VE" dirty="0" smtClean="0"/>
              <a:t>Primera Muestra </a:t>
            </a:r>
            <a:r>
              <a:rPr lang="es-VE" dirty="0"/>
              <a:t>de agua con filtro</a:t>
            </a:r>
          </a:p>
          <a:p>
            <a:pPr algn="ctr"/>
            <a:r>
              <a:rPr lang="es-VE" dirty="0" smtClean="0"/>
              <a:t> 21/01/2025</a:t>
            </a:r>
            <a:r>
              <a:rPr lang="es-VE" dirty="0"/>
              <a:t>. 7:25 PM</a:t>
            </a:r>
          </a:p>
        </p:txBody>
      </p:sp>
      <p:pic>
        <p:nvPicPr>
          <p:cNvPr id="17" name="Imagen 15"/>
          <p:cNvPicPr>
            <a:picLocks noChangeAspect="1"/>
          </p:cNvPicPr>
          <p:nvPr/>
        </p:nvPicPr>
        <p:blipFill>
          <a:blip r:embed="rId7"/>
          <a:srcRect/>
          <a:stretch>
            <a:fillRect/>
          </a:stretch>
        </p:blipFill>
        <p:spPr>
          <a:xfrm>
            <a:off x="7689583" y="1985960"/>
            <a:ext cx="3333063" cy="1874848"/>
          </a:xfrm>
          <a:prstGeom prst="rect">
            <a:avLst/>
          </a:prstGeom>
        </p:spPr>
      </p:pic>
      <p:pic>
        <p:nvPicPr>
          <p:cNvPr id="18" name="Imagen 14"/>
          <p:cNvPicPr>
            <a:picLocks noChangeAspect="1"/>
          </p:cNvPicPr>
          <p:nvPr/>
        </p:nvPicPr>
        <p:blipFill>
          <a:blip r:embed="rId8"/>
          <a:srcRect/>
          <a:stretch>
            <a:fillRect/>
          </a:stretch>
        </p:blipFill>
        <p:spPr>
          <a:xfrm>
            <a:off x="8595805" y="4136572"/>
            <a:ext cx="2021362" cy="220983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3"/>
          <p:cNvPicPr>
            <a:picLocks noChangeAspect="1"/>
          </p:cNvPicPr>
          <p:nvPr/>
        </p:nvPicPr>
        <p:blipFill>
          <a:blip r:embed="rId2" cstate="print"/>
          <a:srcRect/>
          <a:stretch>
            <a:fillRect/>
          </a:stretch>
        </p:blipFill>
        <p:spPr>
          <a:xfrm>
            <a:off x="1655229" y="4215434"/>
            <a:ext cx="2490257" cy="2285028"/>
          </a:xfrm>
          <a:prstGeom prst="rect">
            <a:avLst/>
          </a:prstGeom>
        </p:spPr>
      </p:pic>
      <p:sp>
        <p:nvSpPr>
          <p:cNvPr id="1026" name="AutoShape 2" descr="Así queda el filtro después de 3 días &#10;Se me olvido tomarme foto el primer dí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 name="5 Imagen" descr="tarea daniel.jpg"/>
          <p:cNvPicPr>
            <a:picLocks noChangeAspect="1"/>
          </p:cNvPicPr>
          <p:nvPr/>
        </p:nvPicPr>
        <p:blipFill>
          <a:blip r:embed="rId3"/>
          <a:stretch>
            <a:fillRect/>
          </a:stretch>
        </p:blipFill>
        <p:spPr>
          <a:xfrm>
            <a:off x="1728786" y="1502230"/>
            <a:ext cx="2549299" cy="2547257"/>
          </a:xfrm>
          <a:prstGeom prst="rect">
            <a:avLst/>
          </a:prstGeom>
        </p:spPr>
      </p:pic>
      <p:sp>
        <p:nvSpPr>
          <p:cNvPr id="7" name="6 CuadroTexto"/>
          <p:cNvSpPr txBox="1"/>
          <p:nvPr/>
        </p:nvSpPr>
        <p:spPr>
          <a:xfrm>
            <a:off x="1338943" y="576943"/>
            <a:ext cx="3820886" cy="1200329"/>
          </a:xfrm>
          <a:prstGeom prst="rect">
            <a:avLst/>
          </a:prstGeom>
          <a:noFill/>
        </p:spPr>
        <p:txBody>
          <a:bodyPr wrap="square" rtlCol="0">
            <a:spAutoFit/>
          </a:bodyPr>
          <a:lstStyle/>
          <a:p>
            <a:r>
              <a:rPr lang="es-ES" dirty="0" smtClean="0"/>
              <a:t>2da muestra de filtro de agua</a:t>
            </a:r>
          </a:p>
          <a:p>
            <a:r>
              <a:rPr lang="es-ES" dirty="0" smtClean="0"/>
              <a:t>26/01/2025  </a:t>
            </a:r>
          </a:p>
          <a:p>
            <a:r>
              <a:rPr lang="es-ES" dirty="0" smtClean="0"/>
              <a:t>9:37 am </a:t>
            </a:r>
          </a:p>
          <a:p>
            <a:endParaRPr lang="es-ES" dirty="0"/>
          </a:p>
        </p:txBody>
      </p:sp>
      <p:sp>
        <p:nvSpPr>
          <p:cNvPr id="8" name="7 CuadroTexto"/>
          <p:cNvSpPr txBox="1"/>
          <p:nvPr/>
        </p:nvSpPr>
        <p:spPr>
          <a:xfrm>
            <a:off x="5584371" y="620486"/>
            <a:ext cx="2895600" cy="646331"/>
          </a:xfrm>
          <a:prstGeom prst="rect">
            <a:avLst/>
          </a:prstGeom>
          <a:noFill/>
        </p:spPr>
        <p:txBody>
          <a:bodyPr wrap="square" rtlCol="0">
            <a:spAutoFit/>
          </a:bodyPr>
          <a:lstStyle/>
          <a:p>
            <a:pPr algn="ctr"/>
            <a:r>
              <a:rPr lang="es-VE" dirty="0" smtClean="0">
                <a:latin typeface="Cambria" pitchFamily="18" charset="0"/>
                <a:ea typeface="Cambria" pitchFamily="18" charset="0"/>
                <a:cs typeface="Cambria" pitchFamily="18" charset="0"/>
              </a:rPr>
              <a:t>Muestra de agua con filtro</a:t>
            </a:r>
          </a:p>
          <a:p>
            <a:pPr algn="ctr"/>
            <a:r>
              <a:rPr lang="es-VE" dirty="0" smtClean="0">
                <a:latin typeface="Cambria" pitchFamily="18" charset="0"/>
                <a:ea typeface="Cambria" pitchFamily="18" charset="0"/>
                <a:cs typeface="Cambria" pitchFamily="18" charset="0"/>
              </a:rPr>
              <a:t>31/01/2025. 11:01 PM</a:t>
            </a:r>
            <a:endParaRPr lang="es-VE" dirty="0">
              <a:latin typeface="Cambria" pitchFamily="18" charset="0"/>
              <a:ea typeface="Cambria" pitchFamily="18" charset="0"/>
              <a:cs typeface="Cambria" pitchFamily="18" charset="0"/>
            </a:endParaRPr>
          </a:p>
        </p:txBody>
      </p:sp>
      <p:pic>
        <p:nvPicPr>
          <p:cNvPr id="9" name="Imagen 4"/>
          <p:cNvPicPr>
            <a:picLocks noChangeAspect="1"/>
          </p:cNvPicPr>
          <p:nvPr/>
        </p:nvPicPr>
        <p:blipFill>
          <a:blip r:embed="rId4"/>
          <a:srcRect/>
          <a:stretch>
            <a:fillRect/>
          </a:stretch>
        </p:blipFill>
        <p:spPr>
          <a:xfrm>
            <a:off x="5304044" y="1577215"/>
            <a:ext cx="3001756" cy="2221899"/>
          </a:xfrm>
          <a:prstGeom prst="rect">
            <a:avLst/>
          </a:prstGeom>
        </p:spPr>
      </p:pic>
      <p:pic>
        <p:nvPicPr>
          <p:cNvPr id="10" name="Imagen 3"/>
          <p:cNvPicPr>
            <a:picLocks noChangeAspect="1"/>
          </p:cNvPicPr>
          <p:nvPr/>
        </p:nvPicPr>
        <p:blipFill>
          <a:blip r:embed="rId5"/>
          <a:srcRect/>
          <a:stretch>
            <a:fillRect/>
          </a:stretch>
        </p:blipFill>
        <p:spPr>
          <a:xfrm>
            <a:off x="5930349" y="4136572"/>
            <a:ext cx="1940023" cy="24166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noEditPoints="1"/>
          </p:cNvSpPr>
          <p:nvPr>
            <p:ph type="title"/>
          </p:nvPr>
        </p:nvSpPr>
        <p:spPr>
          <a:xfrm>
            <a:off x="838200" y="118434"/>
            <a:ext cx="10515600" cy="1325563"/>
          </a:xfrm>
        </p:spPr>
        <p:txBody>
          <a:bodyPr/>
          <a:lstStyle/>
          <a:p>
            <a:pPr algn="ctr"/>
            <a:r>
              <a:rPr lang="es-VE" sz="3200">
                <a:latin typeface="Cambria" pitchFamily="18" charset="0"/>
                <a:ea typeface="Cambria" pitchFamily="18" charset="0"/>
                <a:cs typeface="Cambria" pitchFamily="18" charset="0"/>
              </a:rPr>
              <a:t>Comparativa de Muestras de Aguas Registradas</a:t>
            </a:r>
            <a:endParaRPr>
              <a:latin typeface="Cambria" pitchFamily="18" charset="0"/>
              <a:ea typeface="Cambria" pitchFamily="18" charset="0"/>
              <a:cs typeface="Cambria" pitchFamily="18" charset="0"/>
            </a:endParaRPr>
          </a:p>
        </p:txBody>
      </p:sp>
      <p:graphicFrame>
        <p:nvGraphicFramePr>
          <p:cNvPr id="3" name="Tabla 2">
            <a:extLst>
              <a:ext uri="{FF2B5EF4-FFF2-40B4-BE49-F238E27FC236}">
                <a16:creationId xmlns="" xmlns:a16="http://schemas.microsoft.com/office/drawing/2014/main" id="{EFD36B32-405C-F619-7B60-A3D307A612EC}"/>
              </a:ext>
            </a:extLst>
          </p:cNvPr>
          <p:cNvGraphicFramePr>
            <a:graphicFrameLocks noGrp="1"/>
          </p:cNvGraphicFramePr>
          <p:nvPr>
            <p:extLst>
              <p:ext uri="{D42A27DB-BD31-4B8C-83A1-F6EECF244321}">
                <p14:modId xmlns="" xmlns:p14="http://schemas.microsoft.com/office/powerpoint/2010/main" val="1095983001"/>
              </p:ext>
            </p:extLst>
          </p:nvPr>
        </p:nvGraphicFramePr>
        <p:xfrm>
          <a:off x="337546" y="1203960"/>
          <a:ext cx="11473365" cy="5196840"/>
        </p:xfrm>
        <a:graphic>
          <a:graphicData uri="http://schemas.openxmlformats.org/drawingml/2006/table">
            <a:tbl>
              <a:tblPr firstRow="1" bandRow="1">
                <a:tableStyleId>{5C22544A-7EE6-4342-B048-85BDC9FD1C3A}</a:tableStyleId>
              </a:tblPr>
              <a:tblGrid>
                <a:gridCol w="3824455">
                  <a:extLst>
                    <a:ext uri="{9D8B030D-6E8A-4147-A177-3AD203B41FA5}">
                      <a16:colId xmlns="" xmlns:a16="http://schemas.microsoft.com/office/drawing/2014/main" val="3918183820"/>
                    </a:ext>
                  </a:extLst>
                </a:gridCol>
                <a:gridCol w="3824455">
                  <a:extLst>
                    <a:ext uri="{9D8B030D-6E8A-4147-A177-3AD203B41FA5}">
                      <a16:colId xmlns="" xmlns:a16="http://schemas.microsoft.com/office/drawing/2014/main" val="1528267168"/>
                    </a:ext>
                  </a:extLst>
                </a:gridCol>
                <a:gridCol w="3824455">
                  <a:extLst>
                    <a:ext uri="{9D8B030D-6E8A-4147-A177-3AD203B41FA5}">
                      <a16:colId xmlns="" xmlns:a16="http://schemas.microsoft.com/office/drawing/2014/main" val="71691625"/>
                    </a:ext>
                  </a:extLst>
                </a:gridCol>
              </a:tblGrid>
              <a:tr h="624840">
                <a:tc>
                  <a:txBody>
                    <a:bodyPr/>
                    <a:lstStyle/>
                    <a:p>
                      <a:pPr lvl="1"/>
                      <a:r>
                        <a:rPr lang="x-none" dirty="0"/>
                        <a:t>Número de muestras</a:t>
                      </a:r>
                      <a:endParaRPr lang="es-VE" dirty="0"/>
                    </a:p>
                  </a:txBody>
                  <a:tcPr/>
                </a:tc>
                <a:tc>
                  <a:txBody>
                    <a:bodyPr/>
                    <a:lstStyle/>
                    <a:p>
                      <a:pPr lvl="1"/>
                      <a:r>
                        <a:rPr lang="x-none" dirty="0"/>
                        <a:t>Estado del Agua</a:t>
                      </a:r>
                      <a:endParaRPr lang="es-VE" dirty="0"/>
                    </a:p>
                  </a:txBody>
                  <a:tcPr/>
                </a:tc>
                <a:tc>
                  <a:txBody>
                    <a:bodyPr/>
                    <a:lstStyle/>
                    <a:p>
                      <a:pPr lvl="1"/>
                      <a:r>
                        <a:rPr lang="x-none" dirty="0"/>
                        <a:t>Estado del Filtro</a:t>
                      </a:r>
                      <a:endParaRPr lang="es-VE" dirty="0"/>
                    </a:p>
                  </a:txBody>
                  <a:tcPr/>
                </a:tc>
                <a:extLst>
                  <a:ext uri="{0D108BD9-81ED-4DB2-BD59-A6C34878D82A}">
                    <a16:rowId xmlns="" xmlns:a16="http://schemas.microsoft.com/office/drawing/2014/main" val="897068927"/>
                  </a:ext>
                </a:extLst>
              </a:tr>
              <a:tr h="624840">
                <a:tc>
                  <a:txBody>
                    <a:bodyPr/>
                    <a:lstStyle/>
                    <a:p>
                      <a:pPr lvl="1"/>
                      <a:r>
                        <a:rPr lang="x-none" dirty="0"/>
                        <a:t>Sin Filtro</a:t>
                      </a:r>
                    </a:p>
                    <a:p>
                      <a:pPr lvl="1"/>
                      <a:r>
                        <a:rPr lang="x-none" dirty="0"/>
                        <a:t>18/01/2025.</a:t>
                      </a:r>
                    </a:p>
                  </a:txBody>
                  <a:tcPr/>
                </a:tc>
                <a:tc>
                  <a:txBody>
                    <a:bodyPr/>
                    <a:lstStyle/>
                    <a:p>
                      <a:pPr lvl="1"/>
                      <a:r>
                        <a:rPr lang="es-VE" dirty="0"/>
                        <a:t>Agua sin consideraciones de que sea potable Ya que contiene limo y partículas no deseadas para el consumo humano</a:t>
                      </a:r>
                      <a:r>
                        <a:rPr lang="x-none" dirty="0"/>
                        <a:t>.</a:t>
                      </a:r>
                      <a:endParaRPr lang="es-VE" dirty="0"/>
                    </a:p>
                  </a:txBody>
                  <a:tcPr/>
                </a:tc>
                <a:tc>
                  <a:txBody>
                    <a:bodyPr/>
                    <a:lstStyle/>
                    <a:p>
                      <a:pPr lvl="1"/>
                      <a:r>
                        <a:rPr lang="x-none" dirty="0"/>
                        <a:t>No tiene filtro.</a:t>
                      </a:r>
                      <a:endParaRPr lang="es-VE" dirty="0"/>
                    </a:p>
                  </a:txBody>
                  <a:tcPr/>
                </a:tc>
                <a:extLst>
                  <a:ext uri="{0D108BD9-81ED-4DB2-BD59-A6C34878D82A}">
                    <a16:rowId xmlns="" xmlns:a16="http://schemas.microsoft.com/office/drawing/2014/main" val="3665839218"/>
                  </a:ext>
                </a:extLst>
              </a:tr>
              <a:tr h="624840">
                <a:tc>
                  <a:txBody>
                    <a:bodyPr/>
                    <a:lstStyle/>
                    <a:p>
                      <a:pPr lvl="1"/>
                      <a:r>
                        <a:rPr lang="x-none" smtClean="0"/>
                        <a:t>1</a:t>
                      </a:r>
                      <a:r>
                        <a:rPr lang="es-ES" dirty="0" smtClean="0"/>
                        <a:t> con filtro </a:t>
                      </a:r>
                      <a:endParaRPr lang="x-none" dirty="0"/>
                    </a:p>
                    <a:p>
                      <a:pPr lvl="1"/>
                      <a:r>
                        <a:rPr lang="x-none" dirty="0"/>
                        <a:t>18/01/2025.</a:t>
                      </a:r>
                    </a:p>
                  </a:txBody>
                  <a:tcPr/>
                </a:tc>
                <a:tc>
                  <a:txBody>
                    <a:bodyPr/>
                    <a:lstStyle/>
                    <a:p>
                      <a:pPr lvl="1"/>
                      <a:r>
                        <a:rPr lang="x-none" dirty="0"/>
                        <a:t>A</a:t>
                      </a:r>
                      <a:r>
                        <a:rPr lang="es-VE" dirty="0"/>
                        <a:t>gua con minusciosas partículas donde es considerable la opción de que sea potable</a:t>
                      </a:r>
                      <a:r>
                        <a:rPr lang="x-none" dirty="0"/>
                        <a:t>.</a:t>
                      </a:r>
                      <a:endParaRPr lang="es-VE" dirty="0"/>
                    </a:p>
                  </a:txBody>
                  <a:tcPr/>
                </a:tc>
                <a:tc>
                  <a:txBody>
                    <a:bodyPr/>
                    <a:lstStyle/>
                    <a:p>
                      <a:pPr lvl="1"/>
                      <a:r>
                        <a:rPr lang="x-none" dirty="0"/>
                        <a:t>Con filtro limpio, </a:t>
                      </a:r>
                      <a:r>
                        <a:rPr lang="x-none"/>
                        <a:t>sin </a:t>
                      </a:r>
                      <a:r>
                        <a:rPr lang="x-none" smtClean="0"/>
                        <a:t> </a:t>
                      </a:r>
                      <a:r>
                        <a:rPr lang="x-none" dirty="0"/>
                        <a:t>suciedad.</a:t>
                      </a:r>
                      <a:endParaRPr lang="es-VE" dirty="0"/>
                    </a:p>
                  </a:txBody>
                  <a:tcPr/>
                </a:tc>
                <a:extLst>
                  <a:ext uri="{0D108BD9-81ED-4DB2-BD59-A6C34878D82A}">
                    <a16:rowId xmlns="" xmlns:a16="http://schemas.microsoft.com/office/drawing/2014/main" val="603666841"/>
                  </a:ext>
                </a:extLst>
              </a:tr>
              <a:tr h="624840">
                <a:tc>
                  <a:txBody>
                    <a:bodyPr/>
                    <a:lstStyle/>
                    <a:p>
                      <a:pPr lvl="1"/>
                      <a:r>
                        <a:rPr lang="x-none" dirty="0"/>
                        <a:t>2</a:t>
                      </a:r>
                    </a:p>
                    <a:p>
                      <a:pPr lvl="1"/>
                      <a:r>
                        <a:rPr lang="x-none" dirty="0"/>
                        <a:t>21/01/2025.</a:t>
                      </a:r>
                    </a:p>
                    <a:p>
                      <a:endParaRPr lang="es-VE" dirty="0"/>
                    </a:p>
                  </a:txBody>
                  <a:tcPr/>
                </a:tc>
                <a:tc>
                  <a:txBody>
                    <a:bodyPr/>
                    <a:lstStyle/>
                    <a:p>
                      <a:pPr lvl="1"/>
                      <a:r>
                        <a:rPr lang="x-none" dirty="0"/>
                        <a:t>Por</a:t>
                      </a:r>
                      <a:r>
                        <a:rPr lang="es-VE" dirty="0"/>
                        <a:t> ponerle una tapa de servilleta, trozos de servilleta afectaron la muestra</a:t>
                      </a:r>
                      <a:r>
                        <a:rPr lang="x-none" dirty="0"/>
                        <a:t>.</a:t>
                      </a:r>
                      <a:endParaRPr lang="es-VE" dirty="0"/>
                    </a:p>
                  </a:txBody>
                  <a:tcPr/>
                </a:tc>
                <a:tc>
                  <a:txBody>
                    <a:bodyPr/>
                    <a:lstStyle/>
                    <a:p>
                      <a:pPr lvl="1"/>
                      <a:r>
                        <a:rPr lang="x-none" dirty="0"/>
                        <a:t>Con </a:t>
                      </a:r>
                      <a:r>
                        <a:rPr lang="x-none"/>
                        <a:t>filtro </a:t>
                      </a:r>
                      <a:r>
                        <a:rPr lang="es-ES" dirty="0" smtClean="0"/>
                        <a:t>medianamente sucio</a:t>
                      </a:r>
                      <a:endParaRPr lang="es-VE" dirty="0"/>
                    </a:p>
                  </a:txBody>
                  <a:tcPr/>
                </a:tc>
                <a:extLst>
                  <a:ext uri="{0D108BD9-81ED-4DB2-BD59-A6C34878D82A}">
                    <a16:rowId xmlns="" xmlns:a16="http://schemas.microsoft.com/office/drawing/2014/main" val="2787697357"/>
                  </a:ext>
                </a:extLst>
              </a:tr>
              <a:tr h="624840">
                <a:tc>
                  <a:txBody>
                    <a:bodyPr/>
                    <a:lstStyle/>
                    <a:p>
                      <a:pPr lvl="1"/>
                      <a:r>
                        <a:rPr lang="x-none" dirty="0"/>
                        <a:t>3</a:t>
                      </a:r>
                    </a:p>
                    <a:p>
                      <a:pPr lvl="1"/>
                      <a:r>
                        <a:rPr lang="x-none" dirty="0"/>
                        <a:t>26/01/2025.</a:t>
                      </a:r>
                      <a:endParaRPr lang="es-VE" dirty="0"/>
                    </a:p>
                  </a:txBody>
                  <a:tcPr/>
                </a:tc>
                <a:tc>
                  <a:txBody>
                    <a:bodyPr/>
                    <a:lstStyle/>
                    <a:p>
                      <a:pPr lvl="1"/>
                      <a:r>
                        <a:rPr lang="x-none" dirty="0"/>
                        <a:t>El</a:t>
                      </a:r>
                      <a:r>
                        <a:rPr lang="es-VE" dirty="0"/>
                        <a:t> agua se ve clarita sin partículas y considerablemente potable</a:t>
                      </a:r>
                      <a:r>
                        <a:rPr lang="x-none" dirty="0"/>
                        <a:t>.</a:t>
                      </a:r>
                      <a:endParaRPr lang="es-VE" dirty="0"/>
                    </a:p>
                  </a:txBody>
                  <a:tcPr/>
                </a:tc>
                <a:tc>
                  <a:txBody>
                    <a:bodyPr/>
                    <a:lstStyle/>
                    <a:p>
                      <a:pPr lvl="1"/>
                      <a:r>
                        <a:rPr lang="x-none" dirty="0"/>
                        <a:t>Filtro sucio, mostrando efectivamente en la muestra.</a:t>
                      </a:r>
                      <a:endParaRPr lang="es-VE" dirty="0"/>
                    </a:p>
                  </a:txBody>
                  <a:tcPr/>
                </a:tc>
                <a:extLst>
                  <a:ext uri="{0D108BD9-81ED-4DB2-BD59-A6C34878D82A}">
                    <a16:rowId xmlns="" xmlns:a16="http://schemas.microsoft.com/office/drawing/2014/main" val="2307427061"/>
                  </a:ext>
                </a:extLst>
              </a:tr>
              <a:tr h="624840">
                <a:tc>
                  <a:txBody>
                    <a:bodyPr/>
                    <a:lstStyle/>
                    <a:p>
                      <a:pPr lvl="1"/>
                      <a:r>
                        <a:rPr lang="x-none" dirty="0"/>
                        <a:t>4</a:t>
                      </a:r>
                    </a:p>
                    <a:p>
                      <a:pPr lvl="1"/>
                      <a:r>
                        <a:rPr lang="x-none" dirty="0"/>
                        <a:t>31/01/2025.</a:t>
                      </a:r>
                    </a:p>
                    <a:p>
                      <a:pPr lvl="2"/>
                      <a:endParaRPr lang="es-VE" dirty="0"/>
                    </a:p>
                  </a:txBody>
                  <a:tcPr/>
                </a:tc>
                <a:tc>
                  <a:txBody>
                    <a:bodyPr/>
                    <a:lstStyle/>
                    <a:p>
                      <a:pPr lvl="1"/>
                      <a:r>
                        <a:rPr lang="x-none" dirty="0"/>
                        <a:t>E</a:t>
                      </a:r>
                      <a:r>
                        <a:rPr lang="es-VE" dirty="0"/>
                        <a:t>l agua vuelve a su estado como en la primera</a:t>
                      </a:r>
                      <a:r>
                        <a:rPr lang="x-none" dirty="0"/>
                        <a:t> con</a:t>
                      </a:r>
                      <a:r>
                        <a:rPr lang="es-VE" dirty="0"/>
                        <a:t> varias partículas</a:t>
                      </a:r>
                      <a:r>
                        <a:rPr lang="x-none" dirty="0"/>
                        <a:t>.</a:t>
                      </a:r>
                      <a:endParaRPr lang="es-VE" dirty="0"/>
                    </a:p>
                  </a:txBody>
                  <a:tcPr/>
                </a:tc>
                <a:tc>
                  <a:txBody>
                    <a:bodyPr/>
                    <a:lstStyle/>
                    <a:p>
                      <a:pPr lvl="1"/>
                      <a:r>
                        <a:rPr lang="x-none" dirty="0"/>
                        <a:t>Con filtro, sigue acumulando partículas y nos cuestionamos si  es potable o no.</a:t>
                      </a:r>
                      <a:endParaRPr lang="es-VE" dirty="0"/>
                    </a:p>
                  </a:txBody>
                  <a:tcPr/>
                </a:tc>
                <a:extLst>
                  <a:ext uri="{0D108BD9-81ED-4DB2-BD59-A6C34878D82A}">
                    <a16:rowId xmlns="" xmlns:a16="http://schemas.microsoft.com/office/drawing/2014/main" val="2285513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noEditPoints="1"/>
          </p:cNvSpPr>
          <p:nvPr>
            <p:ph type="title"/>
          </p:nvPr>
        </p:nvSpPr>
        <p:spPr>
          <a:xfrm>
            <a:off x="4129881" y="457200"/>
            <a:ext cx="3932237" cy="531812"/>
          </a:xfrm>
        </p:spPr>
        <p:txBody>
          <a:bodyPr/>
          <a:lstStyle/>
          <a:p>
            <a:pPr algn="ctr"/>
            <a:r>
              <a:rPr lang="es-VE" sz="2400" b="1">
                <a:latin typeface="Cambria" pitchFamily="18" charset="0"/>
                <a:ea typeface="Cambria" pitchFamily="18" charset="0"/>
                <a:cs typeface="Cambria" pitchFamily="18" charset="0"/>
              </a:rPr>
              <a:t>CONCLUSIONES</a:t>
            </a:r>
            <a:endParaRPr b="1">
              <a:latin typeface="Cambria" pitchFamily="18" charset="0"/>
              <a:ea typeface="Cambria" pitchFamily="18" charset="0"/>
              <a:cs typeface="Cambria" pitchFamily="18" charset="0"/>
            </a:endParaRPr>
          </a:p>
        </p:txBody>
      </p:sp>
      <p:sp>
        <p:nvSpPr>
          <p:cNvPr id="6" name="Marcador de texto 5">
            <a:extLst>
              <a:ext uri="{FF2B5EF4-FFF2-40B4-BE49-F238E27FC236}">
                <a16:creationId xmlns="" xmlns:a16="http://schemas.microsoft.com/office/drawing/2014/main" id="{C91D4564-4081-9F02-C528-841FFE57704F}"/>
              </a:ext>
            </a:extLst>
          </p:cNvPr>
          <p:cNvSpPr>
            <a:spLocks noGrp="1"/>
          </p:cNvSpPr>
          <p:nvPr>
            <p:ph type="body" sz="half" idx="2"/>
          </p:nvPr>
        </p:nvSpPr>
        <p:spPr>
          <a:xfrm>
            <a:off x="839788" y="2057400"/>
            <a:ext cx="10621188" cy="3811588"/>
          </a:xfrm>
        </p:spPr>
        <p:txBody>
          <a:bodyPr>
            <a:normAutofit/>
          </a:bodyPr>
          <a:lstStyle/>
          <a:p>
            <a:pPr algn="just"/>
            <a:r>
              <a:rPr lang="es-VE" sz="2000" dirty="0">
                <a:latin typeface="Cambria" panose="02040503050406030204" pitchFamily="18" charset="0"/>
                <a:ea typeface="Cambria" panose="02040503050406030204" pitchFamily="18" charset="0"/>
              </a:rPr>
              <a:t> En el primer experimento al concluir con todo, podemos asegurar que el agua presente en la urbanización orinoco al pasar por coladores y filtros, se pudo observar minuciosamente las partículas qué ellas desprendian así como lo es la arena, la tierra y trozos de comida.</a:t>
            </a:r>
            <a:endParaRPr lang="x-none" sz="2000" dirty="0">
              <a:latin typeface="Cambria" panose="02040503050406030204" pitchFamily="18" charset="0"/>
              <a:ea typeface="Cambria" panose="02040503050406030204" pitchFamily="18" charset="0"/>
            </a:endParaRPr>
          </a:p>
          <a:p>
            <a:pPr algn="just"/>
            <a:endParaRPr lang="x-none" sz="2000" dirty="0">
              <a:latin typeface="Cambria" panose="02040503050406030204" pitchFamily="18" charset="0"/>
              <a:ea typeface="Cambria" panose="02040503050406030204" pitchFamily="18" charset="0"/>
            </a:endParaRPr>
          </a:p>
          <a:p>
            <a:pPr algn="just"/>
            <a:r>
              <a:rPr lang="es-VE" sz="2000" dirty="0">
                <a:latin typeface="Cambria" panose="02040503050406030204" pitchFamily="18" charset="0"/>
                <a:ea typeface="Cambria" panose="02040503050406030204" pitchFamily="18" charset="0"/>
              </a:rPr>
              <a:t>Para el segundo experimento, podemos concluir con el filtro de agua, antes de su colocación presentaba una fuerte muestra de limo lo cual es nula la capacidad de potable qué tenga el agua, una vez puesto el filtro al pasar 3 días luego 5 días y 5 días más</a:t>
            </a:r>
            <a:r>
              <a:rPr lang="x-none" sz="2000" smtClean="0">
                <a:latin typeface="Cambria" panose="02040503050406030204" pitchFamily="18" charset="0"/>
                <a:ea typeface="Cambria" panose="02040503050406030204" pitchFamily="18" charset="0"/>
              </a:rPr>
              <a:t>.</a:t>
            </a:r>
            <a:r>
              <a:rPr lang="es-ES" sz="2000" dirty="0" smtClean="0">
                <a:latin typeface="Cambria" panose="02040503050406030204" pitchFamily="18" charset="0"/>
                <a:ea typeface="Cambria" panose="02040503050406030204" pitchFamily="18" charset="0"/>
              </a:rPr>
              <a:t> </a:t>
            </a:r>
            <a:r>
              <a:rPr lang="es-VE" sz="2000" dirty="0" smtClean="0">
                <a:latin typeface="Cambria" panose="02040503050406030204" pitchFamily="18" charset="0"/>
                <a:ea typeface="Cambria" panose="02040503050406030204" pitchFamily="18" charset="0"/>
              </a:rPr>
              <a:t>Se </a:t>
            </a:r>
            <a:r>
              <a:rPr lang="es-VE" sz="2000" dirty="0">
                <a:latin typeface="Cambria" panose="02040503050406030204" pitchFamily="18" charset="0"/>
                <a:ea typeface="Cambria" panose="02040503050406030204" pitchFamily="18" charset="0"/>
              </a:rPr>
              <a:t>pudo observar que el agua minimamente a cambiado a positivo (osea ya no habían partículas de óxido o etc)</a:t>
            </a:r>
            <a:r>
              <a:rPr lang="x-none" sz="2000" dirty="0">
                <a:latin typeface="Cambria" panose="02040503050406030204" pitchFamily="18" charset="0"/>
                <a:ea typeface="Cambria" panose="02040503050406030204" pitchFamily="18" charset="0"/>
              </a:rPr>
              <a:t>.</a:t>
            </a:r>
            <a:endParaRPr lang="es-VE" sz="2000" dirty="0">
              <a:latin typeface="Cambria" panose="02040503050406030204" pitchFamily="18" charset="0"/>
              <a:ea typeface="Cambria" panose="020405030504060302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noEditPoints="1"/>
          </p:cNvSpPr>
          <p:nvPr>
            <p:ph type="title"/>
          </p:nvPr>
        </p:nvSpPr>
        <p:spPr>
          <a:xfrm>
            <a:off x="3771900" y="152400"/>
            <a:ext cx="4648200" cy="1325563"/>
          </a:xfrm>
        </p:spPr>
        <p:txBody>
          <a:bodyPr/>
          <a:lstStyle/>
          <a:p>
            <a:pPr algn="ctr"/>
            <a:r>
              <a:rPr lang="es-VE" sz="2400" b="1">
                <a:latin typeface="Cambria" pitchFamily="18" charset="0"/>
                <a:ea typeface="Cambria" pitchFamily="18" charset="0"/>
                <a:cs typeface="Cambria" pitchFamily="18" charset="0"/>
              </a:rPr>
              <a:t>UBICACIÓN GEOGRÁFICA</a:t>
            </a:r>
            <a:endParaRPr sz="2400" b="1">
              <a:latin typeface="Cambria" pitchFamily="18" charset="0"/>
              <a:ea typeface="Cambria" pitchFamily="18" charset="0"/>
              <a:cs typeface="Cambria" pitchFamily="18" charset="0"/>
            </a:endParaRPr>
          </a:p>
        </p:txBody>
      </p:sp>
      <p:sp>
        <p:nvSpPr>
          <p:cNvPr id="3" name="Marcador de posición de contenido 2"/>
          <p:cNvSpPr>
            <a:spLocks noGrp="1" noEditPoints="1"/>
          </p:cNvSpPr>
          <p:nvPr>
            <p:ph idx="1"/>
          </p:nvPr>
        </p:nvSpPr>
        <p:spPr>
          <a:xfrm>
            <a:off x="838200" y="1143000"/>
            <a:ext cx="10515600" cy="1222375"/>
          </a:xfrm>
        </p:spPr>
        <p:txBody>
          <a:bodyPr/>
          <a:lstStyle/>
          <a:p>
            <a:pPr marL="0" indent="0" algn="just">
              <a:buNone/>
            </a:pPr>
            <a:r>
              <a:rPr lang="es-VE" sz="2000">
                <a:solidFill>
                  <a:schemeClr val="tx1"/>
                </a:solidFill>
                <a:latin typeface="Cambria" pitchFamily="18" charset="0"/>
                <a:ea typeface="Cambria" pitchFamily="18" charset="0"/>
                <a:cs typeface="Cambria" pitchFamily="18" charset="0"/>
              </a:rPr>
              <a:t>La ubicación geográfica donde se extrajo el agua como análisis para los siguientes experimentos, se encuentra en el Estado Bolívar, municipio Caroní, parroquia Cachamay. La dirección específica del lugar se encuentra ubicada en la Orinoco, Urbanización Orinoco Calle Senda Guanta Casa #4.</a:t>
            </a:r>
            <a:endParaRPr sz="2000">
              <a:solidFill>
                <a:schemeClr val="tx1"/>
              </a:solidFill>
              <a:latin typeface="Cambria" pitchFamily="18" charset="0"/>
              <a:ea typeface="Cambria" pitchFamily="18" charset="0"/>
              <a:cs typeface="Cambria" pitchFamily="18" charset="0"/>
            </a:endParaRPr>
          </a:p>
        </p:txBody>
      </p:sp>
      <p:pic>
        <p:nvPicPr>
          <p:cNvPr id="5" name="Imagen 4"/>
          <p:cNvPicPr>
            <a:picLocks noChangeAspect="1"/>
          </p:cNvPicPr>
          <p:nvPr/>
        </p:nvPicPr>
        <p:blipFill>
          <a:blip r:embed="rId3" cstate="print"/>
          <a:srcRect/>
          <a:stretch>
            <a:fillRect/>
          </a:stretch>
        </p:blipFill>
        <p:spPr>
          <a:xfrm>
            <a:off x="4457700" y="2209800"/>
            <a:ext cx="3276599" cy="43936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noEditPoints="1"/>
          </p:cNvSpPr>
          <p:nvPr>
            <p:ph type="title"/>
          </p:nvPr>
        </p:nvSpPr>
        <p:spPr>
          <a:xfrm>
            <a:off x="838200" y="0"/>
            <a:ext cx="10515600" cy="1325563"/>
          </a:xfrm>
        </p:spPr>
        <p:txBody>
          <a:bodyPr/>
          <a:lstStyle/>
          <a:p>
            <a:pPr algn="ctr"/>
            <a:r>
              <a:rPr lang="es-VE" sz="2800">
                <a:solidFill>
                  <a:schemeClr val="tx1"/>
                </a:solidFill>
                <a:latin typeface="Cambria" pitchFamily="18" charset="0"/>
                <a:ea typeface="Cambria" pitchFamily="18" charset="0"/>
                <a:cs typeface="Cambria" pitchFamily="18" charset="0"/>
              </a:rPr>
              <a:t>EXPERIMENTO N°1: TRATAMIENTO DE AGUAS RESIDUALES</a:t>
            </a:r>
            <a:endParaRPr sz="2800">
              <a:solidFill>
                <a:schemeClr val="tx1"/>
              </a:solidFill>
              <a:latin typeface="Cambria" pitchFamily="18" charset="0"/>
              <a:ea typeface="Cambria" pitchFamily="18" charset="0"/>
              <a:cs typeface="Cambria" pitchFamily="18" charset="0"/>
            </a:endParaRPr>
          </a:p>
        </p:txBody>
      </p:sp>
      <p:sp>
        <p:nvSpPr>
          <p:cNvPr id="3" name="Marcador de posición de contenido 2"/>
          <p:cNvSpPr>
            <a:spLocks noGrp="1" noEditPoints="1"/>
          </p:cNvSpPr>
          <p:nvPr>
            <p:ph idx="1"/>
          </p:nvPr>
        </p:nvSpPr>
        <p:spPr>
          <a:xfrm>
            <a:off x="533400" y="1371600"/>
            <a:ext cx="8686800" cy="536575"/>
          </a:xfrm>
        </p:spPr>
        <p:txBody>
          <a:bodyPr/>
          <a:lstStyle/>
          <a:p>
            <a:pPr marL="0" indent="0" algn="just">
              <a:buNone/>
            </a:pPr>
            <a:r>
              <a:rPr lang="es-VE" sz="2400">
                <a:solidFill>
                  <a:schemeClr val="tx1"/>
                </a:solidFill>
                <a:latin typeface="Cambria" pitchFamily="18" charset="0"/>
                <a:ea typeface="Cambria" pitchFamily="18" charset="0"/>
                <a:cs typeface="Cambria" pitchFamily="18" charset="0"/>
              </a:rPr>
              <a:t>Preparación de Agua Residual Simulada y elementos utilizados</a:t>
            </a:r>
            <a:endParaRPr sz="2400">
              <a:solidFill>
                <a:schemeClr val="tx1"/>
              </a:solidFill>
              <a:latin typeface="Cambria" pitchFamily="18" charset="0"/>
              <a:ea typeface="Cambria" pitchFamily="18" charset="0"/>
              <a:cs typeface="Cambria" pitchFamily="18" charset="0"/>
            </a:endParaRPr>
          </a:p>
        </p:txBody>
      </p:sp>
      <p:pic>
        <p:nvPicPr>
          <p:cNvPr id="4" name="Imagen 3"/>
          <p:cNvPicPr>
            <a:picLocks noChangeAspect="1"/>
          </p:cNvPicPr>
          <p:nvPr/>
        </p:nvPicPr>
        <p:blipFill>
          <a:blip r:embed="rId3" cstate="print"/>
          <a:srcRect/>
          <a:stretch>
            <a:fillRect/>
          </a:stretch>
        </p:blipFill>
        <p:spPr>
          <a:xfrm>
            <a:off x="609600" y="2133600"/>
            <a:ext cx="3581400" cy="2865120"/>
          </a:xfrm>
          <a:prstGeom prst="rect">
            <a:avLst/>
          </a:prstGeom>
        </p:spPr>
      </p:pic>
      <p:pic>
        <p:nvPicPr>
          <p:cNvPr id="5" name="Imagen 4"/>
          <p:cNvPicPr>
            <a:picLocks noChangeAspect="1"/>
          </p:cNvPicPr>
          <p:nvPr/>
        </p:nvPicPr>
        <p:blipFill>
          <a:blip r:embed="rId4" cstate="print"/>
          <a:srcRect/>
          <a:stretch>
            <a:fillRect/>
          </a:stretch>
        </p:blipFill>
        <p:spPr>
          <a:xfrm>
            <a:off x="4876800" y="2133599"/>
            <a:ext cx="3820160" cy="2865120"/>
          </a:xfrm>
          <a:prstGeom prst="rect">
            <a:avLst/>
          </a:prstGeom>
        </p:spPr>
      </p:pic>
      <p:sp>
        <p:nvSpPr>
          <p:cNvPr id="6" name="Cuadro de texto 5"/>
          <p:cNvSpPr txBox="1"/>
          <p:nvPr/>
        </p:nvSpPr>
        <p:spPr>
          <a:xfrm>
            <a:off x="1295400" y="5257799"/>
            <a:ext cx="2495550" cy="394910"/>
          </a:xfrm>
          <a:prstGeom prst="rect">
            <a:avLst/>
          </a:prstGeom>
          <a:noFill/>
        </p:spPr>
        <p:txBody>
          <a:bodyPr wrap="square" rtlCol="0">
            <a:spAutoFit/>
          </a:bodyPr>
          <a:lstStyle/>
          <a:p>
            <a:pPr algn="just"/>
            <a:r>
              <a:rPr lang="es-VE" sz="2000">
                <a:solidFill>
                  <a:schemeClr val="tx1"/>
                </a:solidFill>
                <a:latin typeface="Cambria" pitchFamily="18" charset="0"/>
                <a:ea typeface="Cambria" pitchFamily="18" charset="0"/>
                <a:cs typeface="Cambria" pitchFamily="18" charset="0"/>
              </a:rPr>
              <a:t>Baldes de ensayo</a:t>
            </a:r>
            <a:endParaRPr lang="en-US" sz="2000">
              <a:solidFill>
                <a:schemeClr val="tx1"/>
              </a:solidFill>
              <a:latin typeface="Cambria" pitchFamily="18" charset="0"/>
              <a:ea typeface="Cambria" pitchFamily="18" charset="0"/>
              <a:cs typeface="Cambria" pitchFamily="18" charset="0"/>
            </a:endParaRPr>
          </a:p>
        </p:txBody>
      </p:sp>
      <p:pic>
        <p:nvPicPr>
          <p:cNvPr id="7" name="Imagen 6"/>
          <p:cNvPicPr>
            <a:picLocks noChangeAspect="1"/>
          </p:cNvPicPr>
          <p:nvPr/>
        </p:nvPicPr>
        <p:blipFill>
          <a:blip r:embed="rId5" cstate="print"/>
          <a:srcRect/>
          <a:stretch>
            <a:fillRect/>
          </a:stretch>
        </p:blipFill>
        <p:spPr>
          <a:xfrm>
            <a:off x="9296400" y="2133600"/>
            <a:ext cx="2148840" cy="2865120"/>
          </a:xfrm>
          <a:prstGeom prst="rect">
            <a:avLst/>
          </a:prstGeom>
        </p:spPr>
      </p:pic>
      <p:sp>
        <p:nvSpPr>
          <p:cNvPr id="8" name="Cuadro de texto 7"/>
          <p:cNvSpPr txBox="1"/>
          <p:nvPr/>
        </p:nvSpPr>
        <p:spPr>
          <a:xfrm>
            <a:off x="4977778" y="5105400"/>
            <a:ext cx="3618205" cy="1614110"/>
          </a:xfrm>
          <a:prstGeom prst="rect">
            <a:avLst/>
          </a:prstGeom>
          <a:noFill/>
        </p:spPr>
        <p:txBody>
          <a:bodyPr wrap="square" rtlCol="0">
            <a:spAutoFit/>
          </a:bodyPr>
          <a:lstStyle/>
          <a:p>
            <a:pPr marL="285750" indent="-285750" algn="just">
              <a:buFont typeface="Arial" panose="020B0604020202020204" pitchFamily="34" charset="0"/>
              <a:buChar char="•"/>
            </a:pPr>
            <a:r>
              <a:rPr lang="es-VE" sz="2000">
                <a:latin typeface="Cambria" pitchFamily="18" charset="0"/>
                <a:ea typeface="Cambria" pitchFamily="18" charset="0"/>
                <a:cs typeface="Cambria" pitchFamily="18" charset="0"/>
              </a:rPr>
              <a:t>Trozos de papel</a:t>
            </a:r>
          </a:p>
          <a:p>
            <a:pPr marL="285750" indent="-285750" algn="just">
              <a:buFont typeface="Arial" panose="020B0604020202020204" pitchFamily="34" charset="0"/>
              <a:buChar char="•"/>
            </a:pPr>
            <a:r>
              <a:rPr lang="es-VE" sz="2000">
                <a:latin typeface="Cambria" pitchFamily="18" charset="0"/>
                <a:ea typeface="Cambria" pitchFamily="18" charset="0"/>
                <a:cs typeface="Cambria" pitchFamily="18" charset="0"/>
              </a:rPr>
              <a:t>2 litros de agua</a:t>
            </a:r>
          </a:p>
          <a:p>
            <a:pPr marL="285750" indent="-285750" algn="just">
              <a:buFont typeface="Arial" panose="020B0604020202020204" pitchFamily="34" charset="0"/>
              <a:buChar char="•"/>
            </a:pPr>
            <a:r>
              <a:rPr lang="es-VE" sz="2000">
                <a:latin typeface="Cambria" pitchFamily="18" charset="0"/>
                <a:ea typeface="Cambria" pitchFamily="18" charset="0"/>
                <a:cs typeface="Cambria" pitchFamily="18" charset="0"/>
              </a:rPr>
              <a:t>1/2 taza de tierra y 1/4 de arena</a:t>
            </a:r>
          </a:p>
          <a:p>
            <a:pPr marL="285750" indent="-285750" algn="just">
              <a:buFont typeface="Arial" panose="020B0604020202020204" pitchFamily="34" charset="0"/>
              <a:buChar char="•"/>
            </a:pPr>
            <a:r>
              <a:rPr lang="es-VE" sz="2000">
                <a:latin typeface="Cambria" pitchFamily="18" charset="0"/>
                <a:ea typeface="Cambria" pitchFamily="18" charset="0"/>
                <a:cs typeface="Cambria" pitchFamily="18" charset="0"/>
              </a:rPr>
              <a:t>Restos de comida</a:t>
            </a:r>
          </a:p>
        </p:txBody>
      </p:sp>
      <p:sp>
        <p:nvSpPr>
          <p:cNvPr id="9" name="Cuadro de texto 8"/>
          <p:cNvSpPr txBox="1"/>
          <p:nvPr/>
        </p:nvSpPr>
        <p:spPr>
          <a:xfrm>
            <a:off x="9982200" y="5181600"/>
            <a:ext cx="775669" cy="394910"/>
          </a:xfrm>
          <a:prstGeom prst="rect">
            <a:avLst/>
          </a:prstGeom>
          <a:noFill/>
        </p:spPr>
        <p:txBody>
          <a:bodyPr wrap="square" rtlCol="0">
            <a:spAutoFit/>
          </a:bodyPr>
          <a:lstStyle/>
          <a:p>
            <a:pPr algn="just"/>
            <a:r>
              <a:rPr lang="es-VE" sz="2000">
                <a:latin typeface="Cambria" pitchFamily="18" charset="0"/>
                <a:ea typeface="Cambria" pitchFamily="18" charset="0"/>
                <a:cs typeface="Cambria" pitchFamily="18" charset="0"/>
              </a:rPr>
              <a:t>Peso</a:t>
            </a:r>
            <a:endParaRPr lang="en-US" sz="2000">
              <a:latin typeface="Cambria" pitchFamily="18" charset="0"/>
              <a:ea typeface="Cambria" pitchFamily="18" charset="0"/>
              <a:cs typeface="Cambr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noEditPoints="1"/>
          </p:cNvSpPr>
          <p:nvPr>
            <p:ph type="title"/>
          </p:nvPr>
        </p:nvSpPr>
        <p:spPr>
          <a:xfrm>
            <a:off x="1208236" y="217111"/>
            <a:ext cx="4965061" cy="1325563"/>
          </a:xfrm>
        </p:spPr>
        <p:txBody>
          <a:bodyPr/>
          <a:lstStyle/>
          <a:p>
            <a:r>
              <a:rPr lang="es-VE" sz="2800">
                <a:latin typeface="Cambria" pitchFamily="18" charset="0"/>
                <a:ea typeface="Cambria" pitchFamily="18" charset="0"/>
                <a:cs typeface="Cambria" pitchFamily="18" charset="0"/>
              </a:rPr>
              <a:t>Coladores y Filtros utilizados:</a:t>
            </a:r>
            <a:endParaRPr sz="2800">
              <a:latin typeface="Cambria" pitchFamily="18" charset="0"/>
              <a:ea typeface="Cambria" pitchFamily="18" charset="0"/>
              <a:cs typeface="Cambria" pitchFamily="18" charset="0"/>
            </a:endParaRPr>
          </a:p>
        </p:txBody>
      </p:sp>
      <p:pic>
        <p:nvPicPr>
          <p:cNvPr id="4" name="Imagen 3"/>
          <p:cNvPicPr>
            <a:picLocks noChangeAspect="1"/>
          </p:cNvPicPr>
          <p:nvPr/>
        </p:nvPicPr>
        <p:blipFill>
          <a:blip r:embed="rId3" cstate="print"/>
          <a:srcRect/>
          <a:stretch>
            <a:fillRect/>
          </a:stretch>
        </p:blipFill>
        <p:spPr>
          <a:xfrm>
            <a:off x="2169232" y="1794891"/>
            <a:ext cx="3926767" cy="1990675"/>
          </a:xfrm>
          <a:prstGeom prst="rect">
            <a:avLst/>
          </a:prstGeom>
        </p:spPr>
      </p:pic>
      <p:pic>
        <p:nvPicPr>
          <p:cNvPr id="5" name="Imagen 4"/>
          <p:cNvPicPr>
            <a:picLocks noChangeAspect="1"/>
          </p:cNvPicPr>
          <p:nvPr/>
        </p:nvPicPr>
        <p:blipFill>
          <a:blip r:embed="rId4" cstate="print"/>
          <a:srcRect/>
          <a:stretch>
            <a:fillRect/>
          </a:stretch>
        </p:blipFill>
        <p:spPr>
          <a:xfrm>
            <a:off x="7848887" y="1600026"/>
            <a:ext cx="2884983" cy="4875512"/>
          </a:xfrm>
          <a:prstGeom prst="rect">
            <a:avLst/>
          </a:prstGeom>
        </p:spPr>
      </p:pic>
      <p:pic>
        <p:nvPicPr>
          <p:cNvPr id="7" name="Imagen 6"/>
          <p:cNvPicPr>
            <a:picLocks noChangeAspect="1"/>
          </p:cNvPicPr>
          <p:nvPr/>
        </p:nvPicPr>
        <p:blipFill>
          <a:blip r:embed="rId5"/>
          <a:srcRect/>
          <a:stretch>
            <a:fillRect/>
          </a:stretch>
        </p:blipFill>
        <p:spPr>
          <a:xfrm rot="16200000">
            <a:off x="3137278" y="3782368"/>
            <a:ext cx="1990674" cy="3395667"/>
          </a:xfrm>
          <a:prstGeom prst="rect">
            <a:avLst/>
          </a:prstGeom>
        </p:spPr>
      </p:pic>
      <p:sp>
        <p:nvSpPr>
          <p:cNvPr id="8" name="Cuadro de texto 7"/>
          <p:cNvSpPr txBox="1"/>
          <p:nvPr/>
        </p:nvSpPr>
        <p:spPr>
          <a:xfrm>
            <a:off x="8794522" y="1178111"/>
            <a:ext cx="1187591" cy="364563"/>
          </a:xfrm>
          <a:prstGeom prst="rect">
            <a:avLst/>
          </a:prstGeom>
          <a:noFill/>
        </p:spPr>
        <p:txBody>
          <a:bodyPr wrap="square" rtlCol="0">
            <a:spAutoFit/>
          </a:bodyPr>
          <a:lstStyle/>
          <a:p>
            <a:pPr algn="just"/>
            <a:r>
              <a:rPr lang="es-VE">
                <a:latin typeface="Cambria" pitchFamily="18" charset="0"/>
                <a:ea typeface="Cambria" pitchFamily="18" charset="0"/>
                <a:cs typeface="Cambria" pitchFamily="18" charset="0"/>
              </a:rPr>
              <a:t>Colador 2</a:t>
            </a:r>
            <a:endParaRPr lang="en-US">
              <a:latin typeface="Cambria" pitchFamily="18" charset="0"/>
              <a:ea typeface="Cambria" pitchFamily="18" charset="0"/>
              <a:cs typeface="Cambria" pitchFamily="18" charset="0"/>
            </a:endParaRPr>
          </a:p>
        </p:txBody>
      </p:sp>
      <p:sp>
        <p:nvSpPr>
          <p:cNvPr id="9" name="Cuadro de texto 8"/>
          <p:cNvSpPr txBox="1"/>
          <p:nvPr/>
        </p:nvSpPr>
        <p:spPr>
          <a:xfrm>
            <a:off x="3538820" y="1360392"/>
            <a:ext cx="1187591" cy="364563"/>
          </a:xfrm>
          <a:prstGeom prst="rect">
            <a:avLst/>
          </a:prstGeom>
          <a:noFill/>
        </p:spPr>
        <p:txBody>
          <a:bodyPr wrap="square" rtlCol="0">
            <a:spAutoFit/>
          </a:bodyPr>
          <a:lstStyle/>
          <a:p>
            <a:pPr algn="just"/>
            <a:r>
              <a:rPr lang="es-VE">
                <a:latin typeface="Cambria" pitchFamily="18" charset="0"/>
                <a:ea typeface="Cambria" pitchFamily="18" charset="0"/>
                <a:cs typeface="Cambria" pitchFamily="18" charset="0"/>
              </a:rPr>
              <a:t>Colador 1</a:t>
            </a:r>
            <a:endParaRPr lang="en-US">
              <a:latin typeface="Cambria" pitchFamily="18" charset="0"/>
              <a:ea typeface="Cambria" pitchFamily="18" charset="0"/>
              <a:cs typeface="Cambria" pitchFamily="18" charset="0"/>
            </a:endParaRPr>
          </a:p>
        </p:txBody>
      </p:sp>
      <p:sp>
        <p:nvSpPr>
          <p:cNvPr id="10" name="Cuadro de texto 9"/>
          <p:cNvSpPr txBox="1"/>
          <p:nvPr/>
        </p:nvSpPr>
        <p:spPr>
          <a:xfrm>
            <a:off x="3349372" y="4037782"/>
            <a:ext cx="1566486" cy="364563"/>
          </a:xfrm>
          <a:prstGeom prst="rect">
            <a:avLst/>
          </a:prstGeom>
          <a:noFill/>
        </p:spPr>
        <p:txBody>
          <a:bodyPr wrap="square" rtlCol="0">
            <a:spAutoFit/>
          </a:bodyPr>
          <a:lstStyle/>
          <a:p>
            <a:pPr algn="just"/>
            <a:r>
              <a:rPr lang="es-VE">
                <a:latin typeface="Cambria" pitchFamily="18" charset="0"/>
                <a:ea typeface="Cambria" pitchFamily="18" charset="0"/>
                <a:cs typeface="Cambria" pitchFamily="18" charset="0"/>
              </a:rPr>
              <a:t>Filtro de tela</a:t>
            </a:r>
            <a:endParaRPr lang="en-US">
              <a:latin typeface="Cambria" pitchFamily="18" charset="0"/>
              <a:ea typeface="Cambria" pitchFamily="18" charset="0"/>
              <a:cs typeface="Cambr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noEditPoints="1"/>
          </p:cNvSpPr>
          <p:nvPr>
            <p:ph type="title"/>
          </p:nvPr>
        </p:nvSpPr>
        <p:spPr>
          <a:xfrm>
            <a:off x="838200" y="0"/>
            <a:ext cx="10515600" cy="1325563"/>
          </a:xfrm>
        </p:spPr>
        <p:txBody>
          <a:bodyPr/>
          <a:lstStyle/>
          <a:p>
            <a:pPr algn="ctr"/>
            <a:r>
              <a:rPr lang="es-VE" sz="2800">
                <a:latin typeface="Cambria" pitchFamily="18" charset="0"/>
                <a:ea typeface="Cambria" pitchFamily="18" charset="0"/>
                <a:cs typeface="Cambria" pitchFamily="18" charset="0"/>
              </a:rPr>
              <a:t>TRATAMIENTOS Y PESAJE: COLADORES</a:t>
            </a:r>
            <a:endParaRPr sz="2800">
              <a:latin typeface="Cambria" pitchFamily="18" charset="0"/>
              <a:ea typeface="Cambria" pitchFamily="18" charset="0"/>
              <a:cs typeface="Cambria" pitchFamily="18" charset="0"/>
            </a:endParaRPr>
          </a:p>
        </p:txBody>
      </p:sp>
      <p:sp>
        <p:nvSpPr>
          <p:cNvPr id="3" name="Marcador de posición de contenido 2"/>
          <p:cNvSpPr>
            <a:spLocks noGrp="1" noEditPoints="1"/>
          </p:cNvSpPr>
          <p:nvPr>
            <p:ph idx="1"/>
          </p:nvPr>
        </p:nvSpPr>
        <p:spPr>
          <a:xfrm>
            <a:off x="603843" y="1074082"/>
            <a:ext cx="1807421" cy="502963"/>
          </a:xfrm>
        </p:spPr>
        <p:txBody>
          <a:bodyPr/>
          <a:lstStyle/>
          <a:p>
            <a:pPr marL="0" indent="0" algn="just">
              <a:buNone/>
            </a:pPr>
            <a:r>
              <a:rPr lang="es-VE" sz="2400">
                <a:latin typeface="Cambria" pitchFamily="18" charset="0"/>
                <a:ea typeface="Cambria" pitchFamily="18" charset="0"/>
                <a:cs typeface="Cambria" pitchFamily="18" charset="0"/>
              </a:rPr>
              <a:t>Colador N°1</a:t>
            </a:r>
            <a:endParaRPr>
              <a:latin typeface="Cambria" pitchFamily="18" charset="0"/>
              <a:ea typeface="Cambria" pitchFamily="18" charset="0"/>
              <a:cs typeface="Cambria" pitchFamily="18" charset="0"/>
            </a:endParaRPr>
          </a:p>
        </p:txBody>
      </p:sp>
      <p:pic>
        <p:nvPicPr>
          <p:cNvPr id="4" name="Imagen 3"/>
          <p:cNvPicPr>
            <a:picLocks noChangeAspect="1"/>
          </p:cNvPicPr>
          <p:nvPr/>
        </p:nvPicPr>
        <p:blipFill>
          <a:blip r:embed="rId3" cstate="print"/>
          <a:srcRect/>
          <a:stretch>
            <a:fillRect/>
          </a:stretch>
        </p:blipFill>
        <p:spPr>
          <a:xfrm>
            <a:off x="603843" y="2296278"/>
            <a:ext cx="2645757" cy="3375403"/>
          </a:xfrm>
          <a:prstGeom prst="rect">
            <a:avLst/>
          </a:prstGeom>
        </p:spPr>
      </p:pic>
      <p:pic>
        <p:nvPicPr>
          <p:cNvPr id="5" name="Imagen 4"/>
          <p:cNvPicPr>
            <a:picLocks noChangeAspect="1"/>
          </p:cNvPicPr>
          <p:nvPr/>
        </p:nvPicPr>
        <p:blipFill>
          <a:blip r:embed="rId4" cstate="print"/>
          <a:srcRect/>
          <a:stretch>
            <a:fillRect/>
          </a:stretch>
        </p:blipFill>
        <p:spPr>
          <a:xfrm>
            <a:off x="3564447" y="2296278"/>
            <a:ext cx="2531553" cy="3375403"/>
          </a:xfrm>
          <a:prstGeom prst="rect">
            <a:avLst/>
          </a:prstGeom>
        </p:spPr>
      </p:pic>
      <p:pic>
        <p:nvPicPr>
          <p:cNvPr id="6" name="Imagen 5"/>
          <p:cNvPicPr>
            <a:picLocks noChangeAspect="1"/>
          </p:cNvPicPr>
          <p:nvPr/>
        </p:nvPicPr>
        <p:blipFill>
          <a:blip r:embed="rId5"/>
          <a:srcRect/>
          <a:stretch>
            <a:fillRect/>
          </a:stretch>
        </p:blipFill>
        <p:spPr>
          <a:xfrm>
            <a:off x="6410847" y="2296278"/>
            <a:ext cx="2531554" cy="3375403"/>
          </a:xfrm>
          <a:prstGeom prst="rect">
            <a:avLst/>
          </a:prstGeom>
        </p:spPr>
      </p:pic>
      <p:pic>
        <p:nvPicPr>
          <p:cNvPr id="7" name="Imagen 6"/>
          <p:cNvPicPr>
            <a:picLocks noChangeAspect="1"/>
          </p:cNvPicPr>
          <p:nvPr/>
        </p:nvPicPr>
        <p:blipFill>
          <a:blip r:embed="rId6"/>
          <a:srcRect/>
          <a:stretch>
            <a:fillRect/>
          </a:stretch>
        </p:blipFill>
        <p:spPr>
          <a:xfrm>
            <a:off x="9155169" y="2296278"/>
            <a:ext cx="2531553" cy="3375403"/>
          </a:xfrm>
          <a:prstGeom prst="rect">
            <a:avLst/>
          </a:prstGeom>
        </p:spPr>
      </p:pic>
      <p:sp>
        <p:nvSpPr>
          <p:cNvPr id="8" name="Cuadro de texto 7"/>
          <p:cNvSpPr txBox="1"/>
          <p:nvPr/>
        </p:nvSpPr>
        <p:spPr>
          <a:xfrm>
            <a:off x="6504844" y="5809565"/>
            <a:ext cx="2343560" cy="364563"/>
          </a:xfrm>
          <a:prstGeom prst="rect">
            <a:avLst/>
          </a:prstGeom>
          <a:noFill/>
        </p:spPr>
        <p:txBody>
          <a:bodyPr wrap="square" rtlCol="0">
            <a:spAutoFit/>
          </a:bodyPr>
          <a:lstStyle/>
          <a:p>
            <a:pPr algn="just"/>
            <a:r>
              <a:rPr lang="es-VE">
                <a:latin typeface="Cambria" pitchFamily="18" charset="0"/>
                <a:ea typeface="Cambria" pitchFamily="18" charset="0"/>
                <a:cs typeface="Cambria" pitchFamily="18" charset="0"/>
              </a:rPr>
              <a:t>Colador antes: 20 grs.</a:t>
            </a:r>
            <a:endParaRPr lang="en-US">
              <a:latin typeface="Cambria" pitchFamily="18" charset="0"/>
              <a:ea typeface="Cambria" pitchFamily="18" charset="0"/>
              <a:cs typeface="Cambria" pitchFamily="18" charset="0"/>
            </a:endParaRPr>
          </a:p>
        </p:txBody>
      </p:sp>
      <p:sp>
        <p:nvSpPr>
          <p:cNvPr id="9" name="Cuadro de texto 8"/>
          <p:cNvSpPr txBox="1"/>
          <p:nvPr/>
        </p:nvSpPr>
        <p:spPr>
          <a:xfrm>
            <a:off x="9155169" y="5809565"/>
            <a:ext cx="2608068" cy="364563"/>
          </a:xfrm>
          <a:prstGeom prst="rect">
            <a:avLst/>
          </a:prstGeom>
          <a:noFill/>
        </p:spPr>
        <p:txBody>
          <a:bodyPr wrap="square" rtlCol="0">
            <a:spAutoFit/>
          </a:bodyPr>
          <a:lstStyle/>
          <a:p>
            <a:pPr algn="just"/>
            <a:r>
              <a:rPr lang="es-VE">
                <a:latin typeface="Cambria" pitchFamily="18" charset="0"/>
                <a:ea typeface="Cambria" pitchFamily="18" charset="0"/>
                <a:cs typeface="Cambria" pitchFamily="18" charset="0"/>
              </a:rPr>
              <a:t>Colador después: 25 grs.</a:t>
            </a:r>
            <a:endParaRPr lang="en-US">
              <a:latin typeface="Cambria" pitchFamily="18" charset="0"/>
              <a:ea typeface="Cambria" pitchFamily="18" charset="0"/>
              <a:cs typeface="Cambri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noEditPoints="1"/>
          </p:cNvSpPr>
          <p:nvPr>
            <p:ph type="title"/>
          </p:nvPr>
        </p:nvSpPr>
        <p:spPr>
          <a:xfrm>
            <a:off x="690185" y="611816"/>
            <a:ext cx="1832089" cy="597826"/>
          </a:xfrm>
        </p:spPr>
        <p:txBody>
          <a:bodyPr/>
          <a:lstStyle/>
          <a:p>
            <a:pPr algn="just"/>
            <a:r>
              <a:rPr lang="es-VE" sz="2400">
                <a:solidFill>
                  <a:schemeClr val="tx1"/>
                </a:solidFill>
                <a:latin typeface="Cambria" pitchFamily="18" charset="0"/>
                <a:ea typeface="Cambria" pitchFamily="18" charset="0"/>
                <a:cs typeface="Cambria" pitchFamily="18" charset="0"/>
              </a:rPr>
              <a:t>Colador N°2</a:t>
            </a:r>
            <a:endParaRPr sz="2400">
              <a:solidFill>
                <a:schemeClr val="tx1"/>
              </a:solidFill>
              <a:latin typeface="Cambria" pitchFamily="18" charset="0"/>
              <a:ea typeface="Cambria" pitchFamily="18" charset="0"/>
              <a:cs typeface="Cambria" pitchFamily="18" charset="0"/>
            </a:endParaRPr>
          </a:p>
        </p:txBody>
      </p:sp>
      <p:pic>
        <p:nvPicPr>
          <p:cNvPr id="4" name="Imagen 3"/>
          <p:cNvPicPr>
            <a:picLocks noChangeAspect="1"/>
          </p:cNvPicPr>
          <p:nvPr/>
        </p:nvPicPr>
        <p:blipFill>
          <a:blip r:embed="rId3"/>
          <a:srcRect/>
          <a:stretch>
            <a:fillRect/>
          </a:stretch>
        </p:blipFill>
        <p:spPr>
          <a:xfrm>
            <a:off x="554505" y="1728753"/>
            <a:ext cx="2550371" cy="3400494"/>
          </a:xfrm>
          <a:prstGeom prst="rect">
            <a:avLst/>
          </a:prstGeom>
        </p:spPr>
      </p:pic>
      <p:pic>
        <p:nvPicPr>
          <p:cNvPr id="5" name="Imagen 4"/>
          <p:cNvPicPr>
            <a:picLocks noChangeAspect="1"/>
          </p:cNvPicPr>
          <p:nvPr/>
        </p:nvPicPr>
        <p:blipFill>
          <a:blip r:embed="rId4" cstate="print"/>
          <a:srcRect/>
          <a:stretch>
            <a:fillRect/>
          </a:stretch>
        </p:blipFill>
        <p:spPr>
          <a:xfrm rot="5400000">
            <a:off x="2956928" y="2153813"/>
            <a:ext cx="3400494" cy="2550372"/>
          </a:xfrm>
          <a:prstGeom prst="rect">
            <a:avLst/>
          </a:prstGeom>
        </p:spPr>
      </p:pic>
      <p:pic>
        <p:nvPicPr>
          <p:cNvPr id="6" name="Imagen 5"/>
          <p:cNvPicPr>
            <a:picLocks noChangeAspect="1"/>
          </p:cNvPicPr>
          <p:nvPr/>
        </p:nvPicPr>
        <p:blipFill>
          <a:blip r:embed="rId5"/>
          <a:srcRect/>
          <a:stretch>
            <a:fillRect/>
          </a:stretch>
        </p:blipFill>
        <p:spPr>
          <a:xfrm>
            <a:off x="6209473" y="1728751"/>
            <a:ext cx="2550372" cy="3400495"/>
          </a:xfrm>
          <a:prstGeom prst="rect">
            <a:avLst/>
          </a:prstGeom>
        </p:spPr>
      </p:pic>
      <p:pic>
        <p:nvPicPr>
          <p:cNvPr id="7" name="Imagen 6"/>
          <p:cNvPicPr>
            <a:picLocks noChangeAspect="1"/>
          </p:cNvPicPr>
          <p:nvPr/>
        </p:nvPicPr>
        <p:blipFill>
          <a:blip r:embed="rId6"/>
          <a:srcRect/>
          <a:stretch>
            <a:fillRect/>
          </a:stretch>
        </p:blipFill>
        <p:spPr>
          <a:xfrm>
            <a:off x="9036958" y="1728753"/>
            <a:ext cx="2550370" cy="3400494"/>
          </a:xfrm>
          <a:prstGeom prst="rect">
            <a:avLst/>
          </a:prstGeom>
        </p:spPr>
      </p:pic>
      <p:sp>
        <p:nvSpPr>
          <p:cNvPr id="8" name="Cuadro de texto 7"/>
          <p:cNvSpPr txBox="1"/>
          <p:nvPr/>
        </p:nvSpPr>
        <p:spPr>
          <a:xfrm>
            <a:off x="6311715" y="5266846"/>
            <a:ext cx="2345889" cy="364563"/>
          </a:xfrm>
          <a:prstGeom prst="rect">
            <a:avLst/>
          </a:prstGeom>
          <a:noFill/>
        </p:spPr>
        <p:txBody>
          <a:bodyPr wrap="square" rtlCol="0">
            <a:spAutoFit/>
          </a:bodyPr>
          <a:lstStyle/>
          <a:p>
            <a:pPr algn="just"/>
            <a:r>
              <a:rPr lang="es-VE">
                <a:latin typeface="Cambria" pitchFamily="18" charset="0"/>
                <a:ea typeface="Cambria" pitchFamily="18" charset="0"/>
                <a:cs typeface="Cambria" pitchFamily="18" charset="0"/>
              </a:rPr>
              <a:t>Colador antes: 20 grs.</a:t>
            </a:r>
            <a:endParaRPr lang="en-US">
              <a:latin typeface="Cambria" pitchFamily="18" charset="0"/>
              <a:ea typeface="Cambria" pitchFamily="18" charset="0"/>
              <a:cs typeface="Cambria" pitchFamily="18" charset="0"/>
            </a:endParaRPr>
          </a:p>
        </p:txBody>
      </p:sp>
      <p:sp>
        <p:nvSpPr>
          <p:cNvPr id="9" name="Cuadro de texto 8"/>
          <p:cNvSpPr txBox="1"/>
          <p:nvPr/>
        </p:nvSpPr>
        <p:spPr>
          <a:xfrm>
            <a:off x="8999956" y="5266846"/>
            <a:ext cx="2624377" cy="364563"/>
          </a:xfrm>
          <a:prstGeom prst="rect">
            <a:avLst/>
          </a:prstGeom>
          <a:noFill/>
        </p:spPr>
        <p:txBody>
          <a:bodyPr wrap="square" rtlCol="0">
            <a:spAutoFit/>
          </a:bodyPr>
          <a:lstStyle/>
          <a:p>
            <a:pPr algn="just"/>
            <a:r>
              <a:rPr lang="es-VE">
                <a:latin typeface="Cambria" pitchFamily="18" charset="0"/>
                <a:ea typeface="Cambria" pitchFamily="18" charset="0"/>
                <a:cs typeface="Cambria" pitchFamily="18" charset="0"/>
              </a:rPr>
              <a:t>Colador después: 35 grs.</a:t>
            </a:r>
            <a:endParaRPr lang="en-US">
              <a:latin typeface="Cambria" pitchFamily="18" charset="0"/>
              <a:ea typeface="Cambria" pitchFamily="18" charset="0"/>
              <a:cs typeface="Cambri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noEditPoints="1"/>
          </p:cNvSpPr>
          <p:nvPr>
            <p:ph type="title"/>
          </p:nvPr>
        </p:nvSpPr>
        <p:spPr>
          <a:xfrm>
            <a:off x="838200" y="513139"/>
            <a:ext cx="2004773" cy="856851"/>
          </a:xfrm>
        </p:spPr>
        <p:txBody>
          <a:bodyPr/>
          <a:lstStyle/>
          <a:p>
            <a:r>
              <a:rPr lang="es-VE" sz="2400">
                <a:latin typeface="Cambria" pitchFamily="18" charset="0"/>
                <a:ea typeface="Cambria" pitchFamily="18" charset="0"/>
                <a:cs typeface="Cambria" pitchFamily="18" charset="0"/>
              </a:rPr>
              <a:t>Filtro de Tela</a:t>
            </a:r>
            <a:endParaRPr sz="2400">
              <a:latin typeface="Cambria" pitchFamily="18" charset="0"/>
              <a:ea typeface="Cambria" pitchFamily="18" charset="0"/>
              <a:cs typeface="Cambria" pitchFamily="18" charset="0"/>
            </a:endParaRPr>
          </a:p>
        </p:txBody>
      </p:sp>
      <p:pic>
        <p:nvPicPr>
          <p:cNvPr id="4" name="Imagen 3"/>
          <p:cNvPicPr>
            <a:picLocks noChangeAspect="1"/>
          </p:cNvPicPr>
          <p:nvPr/>
        </p:nvPicPr>
        <p:blipFill>
          <a:blip r:embed="rId3" cstate="print"/>
          <a:srcRect/>
          <a:stretch>
            <a:fillRect/>
          </a:stretch>
        </p:blipFill>
        <p:spPr>
          <a:xfrm>
            <a:off x="8020186" y="657009"/>
            <a:ext cx="3547789" cy="2673315"/>
          </a:xfrm>
          <a:prstGeom prst="rect">
            <a:avLst/>
          </a:prstGeom>
        </p:spPr>
      </p:pic>
      <p:pic>
        <p:nvPicPr>
          <p:cNvPr id="5" name="Imagen 4"/>
          <p:cNvPicPr>
            <a:picLocks noChangeAspect="1"/>
          </p:cNvPicPr>
          <p:nvPr/>
        </p:nvPicPr>
        <p:blipFill>
          <a:blip r:embed="rId4" cstate="print"/>
          <a:srcRect/>
          <a:stretch>
            <a:fillRect/>
          </a:stretch>
        </p:blipFill>
        <p:spPr>
          <a:xfrm>
            <a:off x="1205564" y="1574707"/>
            <a:ext cx="3274818" cy="4366425"/>
          </a:xfrm>
          <a:prstGeom prst="rect">
            <a:avLst/>
          </a:prstGeom>
        </p:spPr>
      </p:pic>
      <p:pic>
        <p:nvPicPr>
          <p:cNvPr id="6" name="Imagen 5"/>
          <p:cNvPicPr>
            <a:picLocks noChangeAspect="1"/>
          </p:cNvPicPr>
          <p:nvPr/>
        </p:nvPicPr>
        <p:blipFill>
          <a:blip r:embed="rId5" cstate="print"/>
          <a:srcRect/>
          <a:stretch>
            <a:fillRect/>
          </a:stretch>
        </p:blipFill>
        <p:spPr>
          <a:xfrm>
            <a:off x="8393423" y="3429000"/>
            <a:ext cx="3174552" cy="3087747"/>
          </a:xfrm>
          <a:prstGeom prst="rect">
            <a:avLst/>
          </a:prstGeom>
        </p:spPr>
      </p:pic>
      <p:sp>
        <p:nvSpPr>
          <p:cNvPr id="7" name="Cuadro de texto 6"/>
          <p:cNvSpPr txBox="1"/>
          <p:nvPr/>
        </p:nvSpPr>
        <p:spPr>
          <a:xfrm>
            <a:off x="5353187" y="1811385"/>
            <a:ext cx="2220216" cy="364563"/>
          </a:xfrm>
          <a:prstGeom prst="rect">
            <a:avLst/>
          </a:prstGeom>
          <a:noFill/>
        </p:spPr>
        <p:txBody>
          <a:bodyPr wrap="square" rtlCol="0">
            <a:spAutoFit/>
          </a:bodyPr>
          <a:lstStyle/>
          <a:p>
            <a:pPr algn="just"/>
            <a:r>
              <a:rPr lang="es-VE" b="1">
                <a:latin typeface="Cambria" pitchFamily="18" charset="0"/>
                <a:ea typeface="Cambria" pitchFamily="18" charset="0"/>
                <a:cs typeface="Cambria" pitchFamily="18" charset="0"/>
              </a:rPr>
              <a:t>Filtro antes: 10 grs.</a:t>
            </a:r>
            <a:endParaRPr lang="en-US" b="1">
              <a:latin typeface="Cambria" pitchFamily="18" charset="0"/>
              <a:ea typeface="Cambria" pitchFamily="18" charset="0"/>
              <a:cs typeface="Cambria" pitchFamily="18" charset="0"/>
            </a:endParaRPr>
          </a:p>
        </p:txBody>
      </p:sp>
      <p:sp>
        <p:nvSpPr>
          <p:cNvPr id="8" name="Cuadro de texto 7"/>
          <p:cNvSpPr txBox="1"/>
          <p:nvPr/>
        </p:nvSpPr>
        <p:spPr>
          <a:xfrm>
            <a:off x="5538205" y="4790592"/>
            <a:ext cx="2555988" cy="364563"/>
          </a:xfrm>
          <a:prstGeom prst="rect">
            <a:avLst/>
          </a:prstGeom>
          <a:noFill/>
        </p:spPr>
        <p:txBody>
          <a:bodyPr wrap="square" rtlCol="0">
            <a:spAutoFit/>
          </a:bodyPr>
          <a:lstStyle/>
          <a:p>
            <a:pPr algn="just"/>
            <a:r>
              <a:rPr lang="es-VE" b="1">
                <a:latin typeface="Cambria" pitchFamily="18" charset="0"/>
                <a:ea typeface="Cambria" pitchFamily="18" charset="0"/>
                <a:cs typeface="Cambria" pitchFamily="18" charset="0"/>
              </a:rPr>
              <a:t>Filtro después: 76 grs.</a:t>
            </a:r>
            <a:endParaRPr lang="en-US" b="1">
              <a:latin typeface="Cambria" pitchFamily="18" charset="0"/>
              <a:ea typeface="Cambria" pitchFamily="18" charset="0"/>
              <a:cs typeface="Cambri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noEditPoints="1"/>
          </p:cNvSpPr>
          <p:nvPr>
            <p:ph type="title"/>
          </p:nvPr>
        </p:nvSpPr>
        <p:spPr/>
        <p:txBody>
          <a:bodyPr/>
          <a:lstStyle/>
          <a:p>
            <a:pPr algn="ctr"/>
            <a:r>
              <a:rPr lang="es-VE" sz="3600">
                <a:latin typeface="Cambria" pitchFamily="18" charset="0"/>
                <a:ea typeface="Cambria" pitchFamily="18" charset="0"/>
                <a:cs typeface="Cambria" pitchFamily="18" charset="0"/>
              </a:rPr>
              <a:t>Comparativa del Estado del Agua Tratada</a:t>
            </a:r>
            <a:endParaRPr>
              <a:latin typeface="Cambria" pitchFamily="18" charset="0"/>
              <a:ea typeface="Cambria" pitchFamily="18" charset="0"/>
              <a:cs typeface="Cambria" pitchFamily="18" charset="0"/>
            </a:endParaRPr>
          </a:p>
        </p:txBody>
      </p:sp>
      <p:pic>
        <p:nvPicPr>
          <p:cNvPr id="4" name="Imagen 3"/>
          <p:cNvPicPr>
            <a:picLocks noChangeAspect="1"/>
          </p:cNvPicPr>
          <p:nvPr/>
        </p:nvPicPr>
        <p:blipFill>
          <a:blip r:embed="rId3"/>
          <a:srcRect/>
          <a:stretch>
            <a:fillRect/>
          </a:stretch>
        </p:blipFill>
        <p:spPr>
          <a:xfrm>
            <a:off x="6096000" y="1558116"/>
            <a:ext cx="4608201" cy="4693338"/>
          </a:xfrm>
          <a:prstGeom prst="rect">
            <a:avLst/>
          </a:prstGeom>
        </p:spPr>
      </p:pic>
      <p:pic>
        <p:nvPicPr>
          <p:cNvPr id="5" name="Imagen 4"/>
          <p:cNvPicPr>
            <a:picLocks noChangeAspect="1"/>
          </p:cNvPicPr>
          <p:nvPr/>
        </p:nvPicPr>
        <p:blipFill>
          <a:blip r:embed="rId4" cstate="print"/>
          <a:srcRect/>
          <a:stretch>
            <a:fillRect/>
          </a:stretch>
        </p:blipFill>
        <p:spPr>
          <a:xfrm>
            <a:off x="2210282" y="1558116"/>
            <a:ext cx="1503008" cy="4693338"/>
          </a:xfrm>
          <a:prstGeom prst="rect">
            <a:avLst/>
          </a:prstGeom>
        </p:spPr>
      </p:pic>
      <p:sp>
        <p:nvSpPr>
          <p:cNvPr id="6" name="Cuadro de texto 5"/>
          <p:cNvSpPr txBox="1"/>
          <p:nvPr/>
        </p:nvSpPr>
        <p:spPr>
          <a:xfrm>
            <a:off x="2560913" y="6251453"/>
            <a:ext cx="801745" cy="364563"/>
          </a:xfrm>
          <a:prstGeom prst="rect">
            <a:avLst/>
          </a:prstGeom>
          <a:noFill/>
        </p:spPr>
        <p:txBody>
          <a:bodyPr wrap="square" rtlCol="0">
            <a:spAutoFit/>
          </a:bodyPr>
          <a:lstStyle/>
          <a:p>
            <a:pPr algn="just"/>
            <a:r>
              <a:rPr lang="es-VE" b="1">
                <a:latin typeface="Cambria" pitchFamily="18" charset="0"/>
                <a:ea typeface="Cambria" pitchFamily="18" charset="0"/>
                <a:cs typeface="Cambria" pitchFamily="18" charset="0"/>
              </a:rPr>
              <a:t>Antes</a:t>
            </a:r>
            <a:endParaRPr lang="en-US" b="1">
              <a:latin typeface="Cambria" pitchFamily="18" charset="0"/>
              <a:ea typeface="Cambria" pitchFamily="18" charset="0"/>
              <a:cs typeface="Cambria" pitchFamily="18" charset="0"/>
            </a:endParaRPr>
          </a:p>
        </p:txBody>
      </p:sp>
      <p:sp>
        <p:nvSpPr>
          <p:cNvPr id="7" name="Cuadro de texto 6"/>
          <p:cNvSpPr txBox="1"/>
          <p:nvPr/>
        </p:nvSpPr>
        <p:spPr>
          <a:xfrm>
            <a:off x="7845047" y="6251454"/>
            <a:ext cx="1110108" cy="364563"/>
          </a:xfrm>
          <a:prstGeom prst="rect">
            <a:avLst/>
          </a:prstGeom>
          <a:noFill/>
        </p:spPr>
        <p:txBody>
          <a:bodyPr wrap="square" rtlCol="0">
            <a:spAutoFit/>
          </a:bodyPr>
          <a:lstStyle/>
          <a:p>
            <a:pPr algn="just"/>
            <a:r>
              <a:rPr lang="es-VE" b="1">
                <a:latin typeface="Cambria" pitchFamily="18" charset="0"/>
                <a:ea typeface="Cambria" pitchFamily="18" charset="0"/>
                <a:cs typeface="Cambria" pitchFamily="18" charset="0"/>
              </a:rPr>
              <a:t>Después</a:t>
            </a:r>
            <a:endParaRPr lang="en-US" b="1">
              <a:latin typeface="Cambria" pitchFamily="18" charset="0"/>
              <a:ea typeface="Cambria" pitchFamily="18" charset="0"/>
              <a:cs typeface="Cambri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Predeterminado">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a:ea typeface=""/>
        <a:cs typeface=""/>
        <a:font script="Arab" typeface="Times New Roman"/>
        <a:font script="Armn" typeface="Arial"/>
        <a:font script="Beng" typeface="Vrinda"/>
        <a:font script="Bopo" typeface="Microsoft JhengHei"/>
        <a:font script="Cher" typeface="Plantagenet Cherokee"/>
        <a:font script="Deva" typeface="Mangal"/>
        <a:font script="Ethi" typeface="Nyala"/>
        <a:font script="Geor" typeface="Sylfaen"/>
        <a:font script="Gujr" typeface="Shruti"/>
        <a:font script="Guru" typeface="Raavi"/>
        <a:font script="Hang" typeface="맑은 고딕"/>
        <a:font script="Hebr" typeface="Times New Roman"/>
        <a:font script="Knda" typeface="Tunga"/>
        <a:font script="Khmr" typeface="MoolBoran"/>
        <a:font script="Laoo" typeface="DokChampa"/>
        <a:font script="Mlym" typeface="Kartika"/>
        <a:font script="Mong" typeface="Mongolian Baiti"/>
        <a:font script="Mymr" typeface="Myanmar Text"/>
        <a:font script="Orya" typeface="Kalinga"/>
        <a:font script="Sinh" typeface="Iskoola Pota"/>
        <a:font script="Syrc" typeface="Estrangelo Edessa"/>
        <a:font script="Taml" typeface="Latha"/>
        <a:font script="Telu" typeface="Gautami"/>
        <a:font script="Thaa" typeface="MV Boli"/>
        <a:font script="Thai" typeface="Angsana New"/>
        <a:font script="Tibt" typeface="Microsoft Himalaya"/>
        <a:font script="Cans" typeface="Euphemia"/>
        <a:font script="Yiii" typeface="Microsoft Yi Baiti"/>
        <a:font script="Osma" typeface="Ebrima"/>
        <a:font script="Tale" typeface="Microsoft Tai Le"/>
        <a:font script="Bugi" typeface="Leelawadee UI"/>
        <a:font script="Talu" typeface="Microsoft New Tai Lue"/>
        <a:font script="Tfng" typeface="Ebrima"/>
        <a:font script="Hans" typeface="等线 Light"/>
        <a:font script="Hant" typeface="新細明體"/>
        <a:font script="Java" typeface="Javanese Text"/>
        <a:font script="Nkoo" typeface="Ebrima"/>
        <a:font script="Phag" typeface="Phagspa"/>
        <a:font script="Syre" typeface="Estrangelo Edessa"/>
        <a:font script="Syrj" typeface="Estrangelo Edessa"/>
        <a:font script="Syrn" typeface="Estrangelo Edessa"/>
        <a:font script="Jpan" typeface="游ゴシック Light"/>
        <a:font script="Olck" typeface="Nirmala UI"/>
        <a:font script="Lisu" typeface="Segoe UI"/>
        <a:font script="Sora" typeface="Nirmala UI"/>
      </a:majorFont>
      <a:minorFont>
        <a:latin typeface="Calibri"/>
        <a:ea typeface=""/>
        <a:cs typeface=""/>
        <a:font script="Arab" typeface="Arial"/>
        <a:font script="Armn" typeface="Arial"/>
        <a:font script="Beng" typeface="Vrinda"/>
        <a:font script="Bopo" typeface="Microsoft JhengHei"/>
        <a:font script="Cher" typeface="Plantagenet Cherokee"/>
        <a:font script="Deva" typeface="Mangal"/>
        <a:font script="Ethi" typeface="Nyala"/>
        <a:font script="Geor" typeface="Sylfaen"/>
        <a:font script="Gujr" typeface="Shruti"/>
        <a:font script="Guru" typeface="Raavi"/>
        <a:font script="Hang" typeface="맑은 고딕"/>
        <a:font script="Hebr" typeface="Arial"/>
        <a:font script="Knda" typeface="Tunga"/>
        <a:font script="Khmr" typeface="DaunPenh"/>
        <a:font script="Laoo" typeface="DokChampa"/>
        <a:font script="Mlym" typeface="Kartika"/>
        <a:font script="Mong" typeface="Mongolian Baiti"/>
        <a:font script="Mymr" typeface="Myanmar Text"/>
        <a:font script="Orya" typeface="Kalinga"/>
        <a:font script="Sinh" typeface="Iskoola Pota"/>
        <a:font script="Syrc" typeface="Estrangelo Edessa"/>
        <a:font script="Taml" typeface="Latha"/>
        <a:font script="Telu" typeface="Gautami"/>
        <a:font script="Thaa" typeface="MV Boli"/>
        <a:font script="Thai" typeface="Cordia New"/>
        <a:font script="Tibt" typeface="Microsoft Himalaya"/>
        <a:font script="Cans" typeface="Euphemia"/>
        <a:font script="Yiii" typeface="Microsoft Yi Baiti"/>
        <a:font script="Osma" typeface="Ebrima"/>
        <a:font script="Tale" typeface="Microsoft Tai Le"/>
        <a:font script="Bugi" typeface="Leelawadee UI"/>
        <a:font script="Talu" typeface="Microsoft New Tai Lue"/>
        <a:font script="Tfng" typeface="Ebrima"/>
        <a:font script="Hans" typeface="等线"/>
        <a:font script="Hant" typeface="新細明體"/>
        <a:font script="Java" typeface="Javanese Text"/>
        <a:font script="Nkoo" typeface="Ebrima"/>
        <a:font script="Phag" typeface="Phagspa"/>
        <a:font script="Syre" typeface="Estrangelo Edessa"/>
        <a:font script="Syrj" typeface="Estrangelo Edessa"/>
        <a:font script="Syrn" typeface="Estrangelo Edessa"/>
        <a:font script="Jpan" typeface="游ゴシック"/>
        <a:font script="Olck" typeface="Nirmala UI"/>
        <a:font script="Lisu" typeface="Segoe UI"/>
        <a:font script="Sora" typeface="Nirmala UI"/>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592</Words>
  <Application>Microsoft Office PowerPoint</Application>
  <PresentationFormat>Personalizado</PresentationFormat>
  <Paragraphs>93</Paragraphs>
  <Slides>14</Slides>
  <Notes>12</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Predeterminado</vt:lpstr>
      <vt:lpstr>REPÚBLICA BOLIVARIANA DE VENEZUELA UNIVERSIDAD NACIONAL EXPERIMENTAL DE GUAYANA VICERRECTORADO ACADÉMICO INGENIERÍA INDUSTRIAL INGENIERÍA DEL AMBIENTE </vt:lpstr>
      <vt:lpstr>UBICACIÓN GEOGRÁFICA</vt:lpstr>
      <vt:lpstr>EXPERIMENTO N°1: TRATAMIENTO DE AGUAS RESIDUALES</vt:lpstr>
      <vt:lpstr>Coladores y Filtros utilizados:</vt:lpstr>
      <vt:lpstr>TRATAMIENTOS Y PESAJE: COLADORES</vt:lpstr>
      <vt:lpstr>Colador N°2</vt:lpstr>
      <vt:lpstr>Filtro de Tela</vt:lpstr>
      <vt:lpstr>Comparativa del Estado del Agua Tratada</vt:lpstr>
      <vt:lpstr>Diapositiva 9</vt:lpstr>
      <vt:lpstr>Ubicación geográfica del 2do experimento </vt:lpstr>
      <vt:lpstr>EXPERIMENTO N°2: MEDICIÓN DE CALIDAD DE AGUA POTABLE</vt:lpstr>
      <vt:lpstr>Diapositiva 12</vt:lpstr>
      <vt:lpstr>Comparativa de Muestras de Aguas Registradas</vt:lpstr>
      <vt:lpstr>CONCLUSIONES</vt:lpstr>
    </vt:vector>
  </TitlesOfParts>
  <Company>Mobile Systems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 Romero</dc:creator>
  <cp:lastModifiedBy>Coco</cp:lastModifiedBy>
  <cp:revision>11</cp:revision>
  <dcterms:created xsi:type="dcterms:W3CDTF">2025-02-03T23:11:48Z</dcterms:created>
  <dcterms:modified xsi:type="dcterms:W3CDTF">2025-02-04T23:33:02Z</dcterms:modified>
</cp:coreProperties>
</file>