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1" r:id="rId4"/>
    <p:sldId id="260" r:id="rId5"/>
    <p:sldId id="262" r:id="rId6"/>
    <p:sldId id="263" r:id="rId7"/>
    <p:sldId id="264" r:id="rId8"/>
    <p:sldId id="265" r:id="rId9"/>
    <p:sldId id="266" r:id="rId10"/>
    <p:sldId id="268" r:id="rId11"/>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8026ED-A95C-A05D-EAD0-B9B773FB648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VE"/>
          </a:p>
        </p:txBody>
      </p:sp>
      <p:sp>
        <p:nvSpPr>
          <p:cNvPr id="3" name="Subtítulo 2">
            <a:extLst>
              <a:ext uri="{FF2B5EF4-FFF2-40B4-BE49-F238E27FC236}">
                <a16:creationId xmlns:a16="http://schemas.microsoft.com/office/drawing/2014/main" id="{B571CB98-B251-F83F-F6F5-B7816C0C8F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VE"/>
          </a:p>
        </p:txBody>
      </p:sp>
      <p:sp>
        <p:nvSpPr>
          <p:cNvPr id="4" name="Marcador de fecha 3">
            <a:extLst>
              <a:ext uri="{FF2B5EF4-FFF2-40B4-BE49-F238E27FC236}">
                <a16:creationId xmlns:a16="http://schemas.microsoft.com/office/drawing/2014/main" id="{D2874889-EDB5-46B2-C86A-AF3D914AADF0}"/>
              </a:ext>
            </a:extLst>
          </p:cNvPr>
          <p:cNvSpPr>
            <a:spLocks noGrp="1"/>
          </p:cNvSpPr>
          <p:nvPr>
            <p:ph type="dt" sz="half" idx="10"/>
          </p:nvPr>
        </p:nvSpPr>
        <p:spPr/>
        <p:txBody>
          <a:bodyPr/>
          <a:lstStyle/>
          <a:p>
            <a:fld id="{44DDF6E5-106B-4868-B4EE-40D901DF259F}" type="datetimeFigureOut">
              <a:rPr lang="es-VE" smtClean="0"/>
              <a:t>4/2/2025</a:t>
            </a:fld>
            <a:endParaRPr lang="es-VE"/>
          </a:p>
        </p:txBody>
      </p:sp>
      <p:sp>
        <p:nvSpPr>
          <p:cNvPr id="5" name="Marcador de pie de página 4">
            <a:extLst>
              <a:ext uri="{FF2B5EF4-FFF2-40B4-BE49-F238E27FC236}">
                <a16:creationId xmlns:a16="http://schemas.microsoft.com/office/drawing/2014/main" id="{2C4C123E-5E53-DB47-A42F-ED9F8118A9A2}"/>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D0871723-5A5E-5715-3AAF-F1AAA09921E8}"/>
              </a:ext>
            </a:extLst>
          </p:cNvPr>
          <p:cNvSpPr>
            <a:spLocks noGrp="1"/>
          </p:cNvSpPr>
          <p:nvPr>
            <p:ph type="sldNum" sz="quarter" idx="12"/>
          </p:nvPr>
        </p:nvSpPr>
        <p:spPr/>
        <p:txBody>
          <a:bodyPr/>
          <a:lstStyle/>
          <a:p>
            <a:fld id="{BC8BA181-CC9B-448D-BE0A-F4054A51B3AA}" type="slidenum">
              <a:rPr lang="es-VE" smtClean="0"/>
              <a:t>‹Nº›</a:t>
            </a:fld>
            <a:endParaRPr lang="es-VE"/>
          </a:p>
        </p:txBody>
      </p:sp>
    </p:spTree>
    <p:extLst>
      <p:ext uri="{BB962C8B-B14F-4D97-AF65-F5344CB8AC3E}">
        <p14:creationId xmlns:p14="http://schemas.microsoft.com/office/powerpoint/2010/main" val="861163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708179-B969-2B31-5303-C94756E80C98}"/>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FB7B6A0F-235A-D435-DA56-FD802292A92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5E364328-DF98-4E5F-CCCE-89E88657BA46}"/>
              </a:ext>
            </a:extLst>
          </p:cNvPr>
          <p:cNvSpPr>
            <a:spLocks noGrp="1"/>
          </p:cNvSpPr>
          <p:nvPr>
            <p:ph type="dt" sz="half" idx="10"/>
          </p:nvPr>
        </p:nvSpPr>
        <p:spPr/>
        <p:txBody>
          <a:bodyPr/>
          <a:lstStyle/>
          <a:p>
            <a:fld id="{44DDF6E5-106B-4868-B4EE-40D901DF259F}" type="datetimeFigureOut">
              <a:rPr lang="es-VE" smtClean="0"/>
              <a:t>4/2/2025</a:t>
            </a:fld>
            <a:endParaRPr lang="es-VE"/>
          </a:p>
        </p:txBody>
      </p:sp>
      <p:sp>
        <p:nvSpPr>
          <p:cNvPr id="5" name="Marcador de pie de página 4">
            <a:extLst>
              <a:ext uri="{FF2B5EF4-FFF2-40B4-BE49-F238E27FC236}">
                <a16:creationId xmlns:a16="http://schemas.microsoft.com/office/drawing/2014/main" id="{71A8AE01-4CFC-4232-75E7-ED02472C65DC}"/>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FF936313-BCD1-EFA9-0D52-4A8047E80C0B}"/>
              </a:ext>
            </a:extLst>
          </p:cNvPr>
          <p:cNvSpPr>
            <a:spLocks noGrp="1"/>
          </p:cNvSpPr>
          <p:nvPr>
            <p:ph type="sldNum" sz="quarter" idx="12"/>
          </p:nvPr>
        </p:nvSpPr>
        <p:spPr/>
        <p:txBody>
          <a:bodyPr/>
          <a:lstStyle/>
          <a:p>
            <a:fld id="{BC8BA181-CC9B-448D-BE0A-F4054A51B3AA}" type="slidenum">
              <a:rPr lang="es-VE" smtClean="0"/>
              <a:t>‹Nº›</a:t>
            </a:fld>
            <a:endParaRPr lang="es-VE"/>
          </a:p>
        </p:txBody>
      </p:sp>
    </p:spTree>
    <p:extLst>
      <p:ext uri="{BB962C8B-B14F-4D97-AF65-F5344CB8AC3E}">
        <p14:creationId xmlns:p14="http://schemas.microsoft.com/office/powerpoint/2010/main" val="42405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EDA15-20ED-5416-271B-1624C17D9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VE"/>
          </a:p>
        </p:txBody>
      </p:sp>
      <p:sp>
        <p:nvSpPr>
          <p:cNvPr id="3" name="Marcador de texto vertical 2">
            <a:extLst>
              <a:ext uri="{FF2B5EF4-FFF2-40B4-BE49-F238E27FC236}">
                <a16:creationId xmlns:a16="http://schemas.microsoft.com/office/drawing/2014/main" id="{3B7FB79C-CDC9-B57E-FCC0-6CA0C60AED4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FFF3097A-A3E0-7B6B-29ED-B020869AB13E}"/>
              </a:ext>
            </a:extLst>
          </p:cNvPr>
          <p:cNvSpPr>
            <a:spLocks noGrp="1"/>
          </p:cNvSpPr>
          <p:nvPr>
            <p:ph type="dt" sz="half" idx="10"/>
          </p:nvPr>
        </p:nvSpPr>
        <p:spPr/>
        <p:txBody>
          <a:bodyPr/>
          <a:lstStyle/>
          <a:p>
            <a:fld id="{44DDF6E5-106B-4868-B4EE-40D901DF259F}" type="datetimeFigureOut">
              <a:rPr lang="es-VE" smtClean="0"/>
              <a:t>4/2/2025</a:t>
            </a:fld>
            <a:endParaRPr lang="es-VE"/>
          </a:p>
        </p:txBody>
      </p:sp>
      <p:sp>
        <p:nvSpPr>
          <p:cNvPr id="5" name="Marcador de pie de página 4">
            <a:extLst>
              <a:ext uri="{FF2B5EF4-FFF2-40B4-BE49-F238E27FC236}">
                <a16:creationId xmlns:a16="http://schemas.microsoft.com/office/drawing/2014/main" id="{9987C054-22D1-EC9D-9A55-C9BEDB1176EC}"/>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19BBD0E4-0736-1B8E-5A7A-7225B0EE7978}"/>
              </a:ext>
            </a:extLst>
          </p:cNvPr>
          <p:cNvSpPr>
            <a:spLocks noGrp="1"/>
          </p:cNvSpPr>
          <p:nvPr>
            <p:ph type="sldNum" sz="quarter" idx="12"/>
          </p:nvPr>
        </p:nvSpPr>
        <p:spPr/>
        <p:txBody>
          <a:bodyPr/>
          <a:lstStyle/>
          <a:p>
            <a:fld id="{BC8BA181-CC9B-448D-BE0A-F4054A51B3AA}" type="slidenum">
              <a:rPr lang="es-VE" smtClean="0"/>
              <a:t>‹Nº›</a:t>
            </a:fld>
            <a:endParaRPr lang="es-VE"/>
          </a:p>
        </p:txBody>
      </p:sp>
    </p:spTree>
    <p:extLst>
      <p:ext uri="{BB962C8B-B14F-4D97-AF65-F5344CB8AC3E}">
        <p14:creationId xmlns:p14="http://schemas.microsoft.com/office/powerpoint/2010/main" val="300086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049E62-E164-5D6A-6314-7CB484352FDB}"/>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05BFD681-C1F3-D18F-FB92-8722523DD85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0DB458FF-E418-C1EA-E293-93F8DFAF576C}"/>
              </a:ext>
            </a:extLst>
          </p:cNvPr>
          <p:cNvSpPr>
            <a:spLocks noGrp="1"/>
          </p:cNvSpPr>
          <p:nvPr>
            <p:ph type="dt" sz="half" idx="10"/>
          </p:nvPr>
        </p:nvSpPr>
        <p:spPr/>
        <p:txBody>
          <a:bodyPr/>
          <a:lstStyle/>
          <a:p>
            <a:fld id="{44DDF6E5-106B-4868-B4EE-40D901DF259F}" type="datetimeFigureOut">
              <a:rPr lang="es-VE" smtClean="0"/>
              <a:t>4/2/2025</a:t>
            </a:fld>
            <a:endParaRPr lang="es-VE"/>
          </a:p>
        </p:txBody>
      </p:sp>
      <p:sp>
        <p:nvSpPr>
          <p:cNvPr id="5" name="Marcador de pie de página 4">
            <a:extLst>
              <a:ext uri="{FF2B5EF4-FFF2-40B4-BE49-F238E27FC236}">
                <a16:creationId xmlns:a16="http://schemas.microsoft.com/office/drawing/2014/main" id="{BA8180E0-B662-535B-77EF-DC0115EBAB92}"/>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C529450C-BD57-D696-2A69-D7B6F9671DDF}"/>
              </a:ext>
            </a:extLst>
          </p:cNvPr>
          <p:cNvSpPr>
            <a:spLocks noGrp="1"/>
          </p:cNvSpPr>
          <p:nvPr>
            <p:ph type="sldNum" sz="quarter" idx="12"/>
          </p:nvPr>
        </p:nvSpPr>
        <p:spPr/>
        <p:txBody>
          <a:bodyPr/>
          <a:lstStyle/>
          <a:p>
            <a:fld id="{BC8BA181-CC9B-448D-BE0A-F4054A51B3AA}" type="slidenum">
              <a:rPr lang="es-VE" smtClean="0"/>
              <a:t>‹Nº›</a:t>
            </a:fld>
            <a:endParaRPr lang="es-VE"/>
          </a:p>
        </p:txBody>
      </p:sp>
    </p:spTree>
    <p:extLst>
      <p:ext uri="{BB962C8B-B14F-4D97-AF65-F5344CB8AC3E}">
        <p14:creationId xmlns:p14="http://schemas.microsoft.com/office/powerpoint/2010/main" val="1441864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DD4A6-977F-5435-E36E-B8FF26BA2A6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8AA4CFA2-62F8-651A-0B36-A585D65C16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4335B0F-9037-0A0E-DEF1-2A5B22FC589F}"/>
              </a:ext>
            </a:extLst>
          </p:cNvPr>
          <p:cNvSpPr>
            <a:spLocks noGrp="1"/>
          </p:cNvSpPr>
          <p:nvPr>
            <p:ph type="dt" sz="half" idx="10"/>
          </p:nvPr>
        </p:nvSpPr>
        <p:spPr/>
        <p:txBody>
          <a:bodyPr/>
          <a:lstStyle/>
          <a:p>
            <a:fld id="{44DDF6E5-106B-4868-B4EE-40D901DF259F}" type="datetimeFigureOut">
              <a:rPr lang="es-VE" smtClean="0"/>
              <a:t>4/2/2025</a:t>
            </a:fld>
            <a:endParaRPr lang="es-VE"/>
          </a:p>
        </p:txBody>
      </p:sp>
      <p:sp>
        <p:nvSpPr>
          <p:cNvPr id="5" name="Marcador de pie de página 4">
            <a:extLst>
              <a:ext uri="{FF2B5EF4-FFF2-40B4-BE49-F238E27FC236}">
                <a16:creationId xmlns:a16="http://schemas.microsoft.com/office/drawing/2014/main" id="{6F4F914C-741C-C32C-8594-E63F4376B60A}"/>
              </a:ext>
            </a:extLst>
          </p:cNvPr>
          <p:cNvSpPr>
            <a:spLocks noGrp="1"/>
          </p:cNvSpPr>
          <p:nvPr>
            <p:ph type="ftr" sz="quarter" idx="11"/>
          </p:nvPr>
        </p:nvSpPr>
        <p:spPr/>
        <p:txBody>
          <a:bodyPr/>
          <a:lstStyle/>
          <a:p>
            <a:endParaRPr lang="es-VE"/>
          </a:p>
        </p:txBody>
      </p:sp>
      <p:sp>
        <p:nvSpPr>
          <p:cNvPr id="6" name="Marcador de número de diapositiva 5">
            <a:extLst>
              <a:ext uri="{FF2B5EF4-FFF2-40B4-BE49-F238E27FC236}">
                <a16:creationId xmlns:a16="http://schemas.microsoft.com/office/drawing/2014/main" id="{50708779-EF49-B839-915B-72FC1BAFA48B}"/>
              </a:ext>
            </a:extLst>
          </p:cNvPr>
          <p:cNvSpPr>
            <a:spLocks noGrp="1"/>
          </p:cNvSpPr>
          <p:nvPr>
            <p:ph type="sldNum" sz="quarter" idx="12"/>
          </p:nvPr>
        </p:nvSpPr>
        <p:spPr/>
        <p:txBody>
          <a:bodyPr/>
          <a:lstStyle/>
          <a:p>
            <a:fld id="{BC8BA181-CC9B-448D-BE0A-F4054A51B3AA}" type="slidenum">
              <a:rPr lang="es-VE" smtClean="0"/>
              <a:t>‹Nº›</a:t>
            </a:fld>
            <a:endParaRPr lang="es-VE"/>
          </a:p>
        </p:txBody>
      </p:sp>
    </p:spTree>
    <p:extLst>
      <p:ext uri="{BB962C8B-B14F-4D97-AF65-F5344CB8AC3E}">
        <p14:creationId xmlns:p14="http://schemas.microsoft.com/office/powerpoint/2010/main" val="285243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262FB8-7BFC-BA2D-BD6F-166AAEBB472A}"/>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E2BE3CA5-65B3-73F9-9C0E-C305320F92C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contenido 3">
            <a:extLst>
              <a:ext uri="{FF2B5EF4-FFF2-40B4-BE49-F238E27FC236}">
                <a16:creationId xmlns:a16="http://schemas.microsoft.com/office/drawing/2014/main" id="{3FDC942C-45B5-C85C-D76A-2C44E23B079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fecha 4">
            <a:extLst>
              <a:ext uri="{FF2B5EF4-FFF2-40B4-BE49-F238E27FC236}">
                <a16:creationId xmlns:a16="http://schemas.microsoft.com/office/drawing/2014/main" id="{155E21A3-71E7-648E-B6CF-7A7F157731EF}"/>
              </a:ext>
            </a:extLst>
          </p:cNvPr>
          <p:cNvSpPr>
            <a:spLocks noGrp="1"/>
          </p:cNvSpPr>
          <p:nvPr>
            <p:ph type="dt" sz="half" idx="10"/>
          </p:nvPr>
        </p:nvSpPr>
        <p:spPr/>
        <p:txBody>
          <a:bodyPr/>
          <a:lstStyle/>
          <a:p>
            <a:fld id="{44DDF6E5-106B-4868-B4EE-40D901DF259F}" type="datetimeFigureOut">
              <a:rPr lang="es-VE" smtClean="0"/>
              <a:t>4/2/2025</a:t>
            </a:fld>
            <a:endParaRPr lang="es-VE"/>
          </a:p>
        </p:txBody>
      </p:sp>
      <p:sp>
        <p:nvSpPr>
          <p:cNvPr id="6" name="Marcador de pie de página 5">
            <a:extLst>
              <a:ext uri="{FF2B5EF4-FFF2-40B4-BE49-F238E27FC236}">
                <a16:creationId xmlns:a16="http://schemas.microsoft.com/office/drawing/2014/main" id="{2B260406-4485-9AA1-1E8A-C7E26D0628F3}"/>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17211376-E551-DAF8-E7F5-BB83E456D5B5}"/>
              </a:ext>
            </a:extLst>
          </p:cNvPr>
          <p:cNvSpPr>
            <a:spLocks noGrp="1"/>
          </p:cNvSpPr>
          <p:nvPr>
            <p:ph type="sldNum" sz="quarter" idx="12"/>
          </p:nvPr>
        </p:nvSpPr>
        <p:spPr/>
        <p:txBody>
          <a:bodyPr/>
          <a:lstStyle/>
          <a:p>
            <a:fld id="{BC8BA181-CC9B-448D-BE0A-F4054A51B3AA}" type="slidenum">
              <a:rPr lang="es-VE" smtClean="0"/>
              <a:t>‹Nº›</a:t>
            </a:fld>
            <a:endParaRPr lang="es-VE"/>
          </a:p>
        </p:txBody>
      </p:sp>
    </p:spTree>
    <p:extLst>
      <p:ext uri="{BB962C8B-B14F-4D97-AF65-F5344CB8AC3E}">
        <p14:creationId xmlns:p14="http://schemas.microsoft.com/office/powerpoint/2010/main" val="257856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3893AC-253D-0037-0260-05EDE052ABA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A424EB10-A8B9-9E41-7C78-AA17A5F6CA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08AAEBB-C1AE-ACCB-8CC8-13579C4F84D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5" name="Marcador de texto 4">
            <a:extLst>
              <a:ext uri="{FF2B5EF4-FFF2-40B4-BE49-F238E27FC236}">
                <a16:creationId xmlns:a16="http://schemas.microsoft.com/office/drawing/2014/main" id="{19349125-CEA7-DF8A-4586-DD2D506EC4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A66A3F7-33F3-9367-389A-EB9E90DB05B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7" name="Marcador de fecha 6">
            <a:extLst>
              <a:ext uri="{FF2B5EF4-FFF2-40B4-BE49-F238E27FC236}">
                <a16:creationId xmlns:a16="http://schemas.microsoft.com/office/drawing/2014/main" id="{5F4A0FDF-6868-3E61-622A-CDB5D6389BF2}"/>
              </a:ext>
            </a:extLst>
          </p:cNvPr>
          <p:cNvSpPr>
            <a:spLocks noGrp="1"/>
          </p:cNvSpPr>
          <p:nvPr>
            <p:ph type="dt" sz="half" idx="10"/>
          </p:nvPr>
        </p:nvSpPr>
        <p:spPr/>
        <p:txBody>
          <a:bodyPr/>
          <a:lstStyle/>
          <a:p>
            <a:fld id="{44DDF6E5-106B-4868-B4EE-40D901DF259F}" type="datetimeFigureOut">
              <a:rPr lang="es-VE" smtClean="0"/>
              <a:t>4/2/2025</a:t>
            </a:fld>
            <a:endParaRPr lang="es-VE"/>
          </a:p>
        </p:txBody>
      </p:sp>
      <p:sp>
        <p:nvSpPr>
          <p:cNvPr id="8" name="Marcador de pie de página 7">
            <a:extLst>
              <a:ext uri="{FF2B5EF4-FFF2-40B4-BE49-F238E27FC236}">
                <a16:creationId xmlns:a16="http://schemas.microsoft.com/office/drawing/2014/main" id="{C511C388-8DC1-080F-DA1D-D3A07D581361}"/>
              </a:ext>
            </a:extLst>
          </p:cNvPr>
          <p:cNvSpPr>
            <a:spLocks noGrp="1"/>
          </p:cNvSpPr>
          <p:nvPr>
            <p:ph type="ftr" sz="quarter" idx="11"/>
          </p:nvPr>
        </p:nvSpPr>
        <p:spPr/>
        <p:txBody>
          <a:bodyPr/>
          <a:lstStyle/>
          <a:p>
            <a:endParaRPr lang="es-VE"/>
          </a:p>
        </p:txBody>
      </p:sp>
      <p:sp>
        <p:nvSpPr>
          <p:cNvPr id="9" name="Marcador de número de diapositiva 8">
            <a:extLst>
              <a:ext uri="{FF2B5EF4-FFF2-40B4-BE49-F238E27FC236}">
                <a16:creationId xmlns:a16="http://schemas.microsoft.com/office/drawing/2014/main" id="{9B55FAE6-916E-26E4-903C-A337F035DB58}"/>
              </a:ext>
            </a:extLst>
          </p:cNvPr>
          <p:cNvSpPr>
            <a:spLocks noGrp="1"/>
          </p:cNvSpPr>
          <p:nvPr>
            <p:ph type="sldNum" sz="quarter" idx="12"/>
          </p:nvPr>
        </p:nvSpPr>
        <p:spPr/>
        <p:txBody>
          <a:bodyPr/>
          <a:lstStyle/>
          <a:p>
            <a:fld id="{BC8BA181-CC9B-448D-BE0A-F4054A51B3AA}" type="slidenum">
              <a:rPr lang="es-VE" smtClean="0"/>
              <a:t>‹Nº›</a:t>
            </a:fld>
            <a:endParaRPr lang="es-VE"/>
          </a:p>
        </p:txBody>
      </p:sp>
    </p:spTree>
    <p:extLst>
      <p:ext uri="{BB962C8B-B14F-4D97-AF65-F5344CB8AC3E}">
        <p14:creationId xmlns:p14="http://schemas.microsoft.com/office/powerpoint/2010/main" val="15270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0F1945-EB52-D857-6F3E-F5263E3AC0DC}"/>
              </a:ext>
            </a:extLst>
          </p:cNvPr>
          <p:cNvSpPr>
            <a:spLocks noGrp="1"/>
          </p:cNvSpPr>
          <p:nvPr>
            <p:ph type="title"/>
          </p:nvPr>
        </p:nvSpPr>
        <p:spPr/>
        <p:txBody>
          <a:bodyPr/>
          <a:lstStyle/>
          <a:p>
            <a:r>
              <a:rPr lang="es-ES"/>
              <a:t>Haga clic para modificar el estilo de título del patrón</a:t>
            </a:r>
            <a:endParaRPr lang="es-VE"/>
          </a:p>
        </p:txBody>
      </p:sp>
      <p:sp>
        <p:nvSpPr>
          <p:cNvPr id="3" name="Marcador de fecha 2">
            <a:extLst>
              <a:ext uri="{FF2B5EF4-FFF2-40B4-BE49-F238E27FC236}">
                <a16:creationId xmlns:a16="http://schemas.microsoft.com/office/drawing/2014/main" id="{529AA834-E478-1F63-C2BF-02D58ECF40EE}"/>
              </a:ext>
            </a:extLst>
          </p:cNvPr>
          <p:cNvSpPr>
            <a:spLocks noGrp="1"/>
          </p:cNvSpPr>
          <p:nvPr>
            <p:ph type="dt" sz="half" idx="10"/>
          </p:nvPr>
        </p:nvSpPr>
        <p:spPr/>
        <p:txBody>
          <a:bodyPr/>
          <a:lstStyle/>
          <a:p>
            <a:fld id="{44DDF6E5-106B-4868-B4EE-40D901DF259F}" type="datetimeFigureOut">
              <a:rPr lang="es-VE" smtClean="0"/>
              <a:t>4/2/2025</a:t>
            </a:fld>
            <a:endParaRPr lang="es-VE"/>
          </a:p>
        </p:txBody>
      </p:sp>
      <p:sp>
        <p:nvSpPr>
          <p:cNvPr id="4" name="Marcador de pie de página 3">
            <a:extLst>
              <a:ext uri="{FF2B5EF4-FFF2-40B4-BE49-F238E27FC236}">
                <a16:creationId xmlns:a16="http://schemas.microsoft.com/office/drawing/2014/main" id="{9F25E001-836D-4875-0010-B521CDB78D06}"/>
              </a:ext>
            </a:extLst>
          </p:cNvPr>
          <p:cNvSpPr>
            <a:spLocks noGrp="1"/>
          </p:cNvSpPr>
          <p:nvPr>
            <p:ph type="ftr" sz="quarter" idx="11"/>
          </p:nvPr>
        </p:nvSpPr>
        <p:spPr/>
        <p:txBody>
          <a:bodyPr/>
          <a:lstStyle/>
          <a:p>
            <a:endParaRPr lang="es-VE"/>
          </a:p>
        </p:txBody>
      </p:sp>
      <p:sp>
        <p:nvSpPr>
          <p:cNvPr id="5" name="Marcador de número de diapositiva 4">
            <a:extLst>
              <a:ext uri="{FF2B5EF4-FFF2-40B4-BE49-F238E27FC236}">
                <a16:creationId xmlns:a16="http://schemas.microsoft.com/office/drawing/2014/main" id="{35B710C4-E77B-DBB0-5771-E7B85AF47784}"/>
              </a:ext>
            </a:extLst>
          </p:cNvPr>
          <p:cNvSpPr>
            <a:spLocks noGrp="1"/>
          </p:cNvSpPr>
          <p:nvPr>
            <p:ph type="sldNum" sz="quarter" idx="12"/>
          </p:nvPr>
        </p:nvSpPr>
        <p:spPr/>
        <p:txBody>
          <a:bodyPr/>
          <a:lstStyle/>
          <a:p>
            <a:fld id="{BC8BA181-CC9B-448D-BE0A-F4054A51B3AA}" type="slidenum">
              <a:rPr lang="es-VE" smtClean="0"/>
              <a:t>‹Nº›</a:t>
            </a:fld>
            <a:endParaRPr lang="es-VE"/>
          </a:p>
        </p:txBody>
      </p:sp>
    </p:spTree>
    <p:extLst>
      <p:ext uri="{BB962C8B-B14F-4D97-AF65-F5344CB8AC3E}">
        <p14:creationId xmlns:p14="http://schemas.microsoft.com/office/powerpoint/2010/main" val="311619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376B2AC-90E7-AAA5-B3C0-C117212431DE}"/>
              </a:ext>
            </a:extLst>
          </p:cNvPr>
          <p:cNvSpPr>
            <a:spLocks noGrp="1"/>
          </p:cNvSpPr>
          <p:nvPr>
            <p:ph type="dt" sz="half" idx="10"/>
          </p:nvPr>
        </p:nvSpPr>
        <p:spPr/>
        <p:txBody>
          <a:bodyPr/>
          <a:lstStyle/>
          <a:p>
            <a:fld id="{44DDF6E5-106B-4868-B4EE-40D901DF259F}" type="datetimeFigureOut">
              <a:rPr lang="es-VE" smtClean="0"/>
              <a:t>4/2/2025</a:t>
            </a:fld>
            <a:endParaRPr lang="es-VE"/>
          </a:p>
        </p:txBody>
      </p:sp>
      <p:sp>
        <p:nvSpPr>
          <p:cNvPr id="3" name="Marcador de pie de página 2">
            <a:extLst>
              <a:ext uri="{FF2B5EF4-FFF2-40B4-BE49-F238E27FC236}">
                <a16:creationId xmlns:a16="http://schemas.microsoft.com/office/drawing/2014/main" id="{689FD65A-5CBC-1E9C-71E3-74A44FCE9A99}"/>
              </a:ext>
            </a:extLst>
          </p:cNvPr>
          <p:cNvSpPr>
            <a:spLocks noGrp="1"/>
          </p:cNvSpPr>
          <p:nvPr>
            <p:ph type="ftr" sz="quarter" idx="11"/>
          </p:nvPr>
        </p:nvSpPr>
        <p:spPr/>
        <p:txBody>
          <a:bodyPr/>
          <a:lstStyle/>
          <a:p>
            <a:endParaRPr lang="es-VE"/>
          </a:p>
        </p:txBody>
      </p:sp>
      <p:sp>
        <p:nvSpPr>
          <p:cNvPr id="4" name="Marcador de número de diapositiva 3">
            <a:extLst>
              <a:ext uri="{FF2B5EF4-FFF2-40B4-BE49-F238E27FC236}">
                <a16:creationId xmlns:a16="http://schemas.microsoft.com/office/drawing/2014/main" id="{384FAD05-7F6D-82D6-9BDD-2C44E060E55F}"/>
              </a:ext>
            </a:extLst>
          </p:cNvPr>
          <p:cNvSpPr>
            <a:spLocks noGrp="1"/>
          </p:cNvSpPr>
          <p:nvPr>
            <p:ph type="sldNum" sz="quarter" idx="12"/>
          </p:nvPr>
        </p:nvSpPr>
        <p:spPr/>
        <p:txBody>
          <a:bodyPr/>
          <a:lstStyle/>
          <a:p>
            <a:fld id="{BC8BA181-CC9B-448D-BE0A-F4054A51B3AA}" type="slidenum">
              <a:rPr lang="es-VE" smtClean="0"/>
              <a:t>‹Nº›</a:t>
            </a:fld>
            <a:endParaRPr lang="es-VE"/>
          </a:p>
        </p:txBody>
      </p:sp>
    </p:spTree>
    <p:extLst>
      <p:ext uri="{BB962C8B-B14F-4D97-AF65-F5344CB8AC3E}">
        <p14:creationId xmlns:p14="http://schemas.microsoft.com/office/powerpoint/2010/main" val="4126393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DBB438-761E-6C4D-5674-8D994795134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contenido 2">
            <a:extLst>
              <a:ext uri="{FF2B5EF4-FFF2-40B4-BE49-F238E27FC236}">
                <a16:creationId xmlns:a16="http://schemas.microsoft.com/office/drawing/2014/main" id="{1253A8DD-E719-929B-92E3-E9AE556330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texto 3">
            <a:extLst>
              <a:ext uri="{FF2B5EF4-FFF2-40B4-BE49-F238E27FC236}">
                <a16:creationId xmlns:a16="http://schemas.microsoft.com/office/drawing/2014/main" id="{3F0FCAF1-A624-419D-7E63-BFC03EE3A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F173E47-239A-85F6-0F40-D0C285ADFDB7}"/>
              </a:ext>
            </a:extLst>
          </p:cNvPr>
          <p:cNvSpPr>
            <a:spLocks noGrp="1"/>
          </p:cNvSpPr>
          <p:nvPr>
            <p:ph type="dt" sz="half" idx="10"/>
          </p:nvPr>
        </p:nvSpPr>
        <p:spPr/>
        <p:txBody>
          <a:bodyPr/>
          <a:lstStyle/>
          <a:p>
            <a:fld id="{44DDF6E5-106B-4868-B4EE-40D901DF259F}" type="datetimeFigureOut">
              <a:rPr lang="es-VE" smtClean="0"/>
              <a:t>4/2/2025</a:t>
            </a:fld>
            <a:endParaRPr lang="es-VE"/>
          </a:p>
        </p:txBody>
      </p:sp>
      <p:sp>
        <p:nvSpPr>
          <p:cNvPr id="6" name="Marcador de pie de página 5">
            <a:extLst>
              <a:ext uri="{FF2B5EF4-FFF2-40B4-BE49-F238E27FC236}">
                <a16:creationId xmlns:a16="http://schemas.microsoft.com/office/drawing/2014/main" id="{4817C543-BE2F-4BC7-CDCE-CC4760959338}"/>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7487785E-2F4E-A6EE-E57B-A4E997C89DEB}"/>
              </a:ext>
            </a:extLst>
          </p:cNvPr>
          <p:cNvSpPr>
            <a:spLocks noGrp="1"/>
          </p:cNvSpPr>
          <p:nvPr>
            <p:ph type="sldNum" sz="quarter" idx="12"/>
          </p:nvPr>
        </p:nvSpPr>
        <p:spPr/>
        <p:txBody>
          <a:bodyPr/>
          <a:lstStyle/>
          <a:p>
            <a:fld id="{BC8BA181-CC9B-448D-BE0A-F4054A51B3AA}" type="slidenum">
              <a:rPr lang="es-VE" smtClean="0"/>
              <a:t>‹Nº›</a:t>
            </a:fld>
            <a:endParaRPr lang="es-VE"/>
          </a:p>
        </p:txBody>
      </p:sp>
    </p:spTree>
    <p:extLst>
      <p:ext uri="{BB962C8B-B14F-4D97-AF65-F5344CB8AC3E}">
        <p14:creationId xmlns:p14="http://schemas.microsoft.com/office/powerpoint/2010/main" val="119797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934038-BC57-980E-855D-46C9C23B7BB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VE"/>
          </a:p>
        </p:txBody>
      </p:sp>
      <p:sp>
        <p:nvSpPr>
          <p:cNvPr id="3" name="Marcador de posición de imagen 2">
            <a:extLst>
              <a:ext uri="{FF2B5EF4-FFF2-40B4-BE49-F238E27FC236}">
                <a16:creationId xmlns:a16="http://schemas.microsoft.com/office/drawing/2014/main" id="{EC012E29-D7D4-2642-1586-B4F303E08F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a:extLst>
              <a:ext uri="{FF2B5EF4-FFF2-40B4-BE49-F238E27FC236}">
                <a16:creationId xmlns:a16="http://schemas.microsoft.com/office/drawing/2014/main" id="{2D328407-1DFE-0C57-7E95-957CE1C9E0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3F35D8A-5FF6-236B-3B27-77BA27C6FA98}"/>
              </a:ext>
            </a:extLst>
          </p:cNvPr>
          <p:cNvSpPr>
            <a:spLocks noGrp="1"/>
          </p:cNvSpPr>
          <p:nvPr>
            <p:ph type="dt" sz="half" idx="10"/>
          </p:nvPr>
        </p:nvSpPr>
        <p:spPr/>
        <p:txBody>
          <a:bodyPr/>
          <a:lstStyle/>
          <a:p>
            <a:fld id="{44DDF6E5-106B-4868-B4EE-40D901DF259F}" type="datetimeFigureOut">
              <a:rPr lang="es-VE" smtClean="0"/>
              <a:t>4/2/2025</a:t>
            </a:fld>
            <a:endParaRPr lang="es-VE"/>
          </a:p>
        </p:txBody>
      </p:sp>
      <p:sp>
        <p:nvSpPr>
          <p:cNvPr id="6" name="Marcador de pie de página 5">
            <a:extLst>
              <a:ext uri="{FF2B5EF4-FFF2-40B4-BE49-F238E27FC236}">
                <a16:creationId xmlns:a16="http://schemas.microsoft.com/office/drawing/2014/main" id="{0F4A5297-AC92-9E11-32D2-77452A4C53CD}"/>
              </a:ext>
            </a:extLst>
          </p:cNvPr>
          <p:cNvSpPr>
            <a:spLocks noGrp="1"/>
          </p:cNvSpPr>
          <p:nvPr>
            <p:ph type="ftr" sz="quarter" idx="11"/>
          </p:nvPr>
        </p:nvSpPr>
        <p:spPr/>
        <p:txBody>
          <a:bodyPr/>
          <a:lstStyle/>
          <a:p>
            <a:endParaRPr lang="es-VE"/>
          </a:p>
        </p:txBody>
      </p:sp>
      <p:sp>
        <p:nvSpPr>
          <p:cNvPr id="7" name="Marcador de número de diapositiva 6">
            <a:extLst>
              <a:ext uri="{FF2B5EF4-FFF2-40B4-BE49-F238E27FC236}">
                <a16:creationId xmlns:a16="http://schemas.microsoft.com/office/drawing/2014/main" id="{83B4E5A1-4630-50E7-A0B5-2215708CCDB5}"/>
              </a:ext>
            </a:extLst>
          </p:cNvPr>
          <p:cNvSpPr>
            <a:spLocks noGrp="1"/>
          </p:cNvSpPr>
          <p:nvPr>
            <p:ph type="sldNum" sz="quarter" idx="12"/>
          </p:nvPr>
        </p:nvSpPr>
        <p:spPr/>
        <p:txBody>
          <a:bodyPr/>
          <a:lstStyle/>
          <a:p>
            <a:fld id="{BC8BA181-CC9B-448D-BE0A-F4054A51B3AA}" type="slidenum">
              <a:rPr lang="es-VE" smtClean="0"/>
              <a:t>‹Nº›</a:t>
            </a:fld>
            <a:endParaRPr lang="es-VE"/>
          </a:p>
        </p:txBody>
      </p:sp>
    </p:spTree>
    <p:extLst>
      <p:ext uri="{BB962C8B-B14F-4D97-AF65-F5344CB8AC3E}">
        <p14:creationId xmlns:p14="http://schemas.microsoft.com/office/powerpoint/2010/main" val="221051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0B629D7-0192-ED9D-D844-C2D8FB5542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VE"/>
          </a:p>
        </p:txBody>
      </p:sp>
      <p:sp>
        <p:nvSpPr>
          <p:cNvPr id="3" name="Marcador de texto 2">
            <a:extLst>
              <a:ext uri="{FF2B5EF4-FFF2-40B4-BE49-F238E27FC236}">
                <a16:creationId xmlns:a16="http://schemas.microsoft.com/office/drawing/2014/main" id="{E300FD2D-77C8-F13F-3113-FD137C4BA2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VE"/>
          </a:p>
        </p:txBody>
      </p:sp>
      <p:sp>
        <p:nvSpPr>
          <p:cNvPr id="4" name="Marcador de fecha 3">
            <a:extLst>
              <a:ext uri="{FF2B5EF4-FFF2-40B4-BE49-F238E27FC236}">
                <a16:creationId xmlns:a16="http://schemas.microsoft.com/office/drawing/2014/main" id="{72587263-E118-1D16-5A38-A6CEC9EF0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DF6E5-106B-4868-B4EE-40D901DF259F}" type="datetimeFigureOut">
              <a:rPr lang="es-VE" smtClean="0"/>
              <a:t>4/2/2025</a:t>
            </a:fld>
            <a:endParaRPr lang="es-VE"/>
          </a:p>
        </p:txBody>
      </p:sp>
      <p:sp>
        <p:nvSpPr>
          <p:cNvPr id="5" name="Marcador de pie de página 4">
            <a:extLst>
              <a:ext uri="{FF2B5EF4-FFF2-40B4-BE49-F238E27FC236}">
                <a16:creationId xmlns:a16="http://schemas.microsoft.com/office/drawing/2014/main" id="{BA28D62A-18E7-3A9D-DC5B-BF541D2EB3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a:extLst>
              <a:ext uri="{FF2B5EF4-FFF2-40B4-BE49-F238E27FC236}">
                <a16:creationId xmlns:a16="http://schemas.microsoft.com/office/drawing/2014/main" id="{51366B08-2C40-A7E8-8A28-EF707DA26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8BA181-CC9B-448D-BE0A-F4054A51B3AA}" type="slidenum">
              <a:rPr lang="es-VE" smtClean="0"/>
              <a:t>‹Nº›</a:t>
            </a:fld>
            <a:endParaRPr lang="es-VE"/>
          </a:p>
        </p:txBody>
      </p:sp>
    </p:spTree>
    <p:extLst>
      <p:ext uri="{BB962C8B-B14F-4D97-AF65-F5344CB8AC3E}">
        <p14:creationId xmlns:p14="http://schemas.microsoft.com/office/powerpoint/2010/main" val="2433780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image" Target="../media/image12.jpeg"/><Relationship Id="rId7" Type="http://schemas.openxmlformats.org/officeDocument/2006/relationships/image" Target="../media/image16.jpeg"/><Relationship Id="rId12"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 Id="rId1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D2295A3-860B-17CE-E121-A52D0DDEF55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7" name="CuadroTexto 6">
            <a:extLst>
              <a:ext uri="{FF2B5EF4-FFF2-40B4-BE49-F238E27FC236}">
                <a16:creationId xmlns:a16="http://schemas.microsoft.com/office/drawing/2014/main" id="{715F16CD-8F7E-C08C-2570-8B4D97702756}"/>
              </a:ext>
            </a:extLst>
          </p:cNvPr>
          <p:cNvSpPr txBox="1"/>
          <p:nvPr/>
        </p:nvSpPr>
        <p:spPr>
          <a:xfrm>
            <a:off x="2675465" y="319459"/>
            <a:ext cx="6683023" cy="1477328"/>
          </a:xfrm>
          <a:prstGeom prst="rect">
            <a:avLst/>
          </a:prstGeom>
          <a:noFill/>
        </p:spPr>
        <p:txBody>
          <a:bodyPr wrap="square">
            <a:spAutoFit/>
          </a:bodyPr>
          <a:lstStyle/>
          <a:p>
            <a:pPr algn="ctr"/>
            <a:r>
              <a:rPr lang="es-VE" b="1" dirty="0">
                <a:latin typeface="Arial" pitchFamily="34" charset="0"/>
                <a:cs typeface="Arial" pitchFamily="34" charset="0"/>
              </a:rPr>
              <a:t>REPÚBLICA</a:t>
            </a:r>
            <a:r>
              <a:rPr lang="es-VE" dirty="0">
                <a:latin typeface="Arial" pitchFamily="34" charset="0"/>
                <a:cs typeface="Arial" pitchFamily="34" charset="0"/>
              </a:rPr>
              <a:t> </a:t>
            </a:r>
            <a:r>
              <a:rPr lang="es-VE" b="1" dirty="0">
                <a:latin typeface="Arial" pitchFamily="34" charset="0"/>
                <a:cs typeface="Arial" pitchFamily="34" charset="0"/>
              </a:rPr>
              <a:t>BOLIVARIANA DE VENEZUELA</a:t>
            </a:r>
            <a:endParaRPr lang="es-VE" dirty="0">
              <a:latin typeface="Arial" pitchFamily="34" charset="0"/>
              <a:cs typeface="Arial" pitchFamily="34" charset="0"/>
            </a:endParaRPr>
          </a:p>
          <a:p>
            <a:pPr algn="ctr"/>
            <a:r>
              <a:rPr lang="es-VE" b="1" dirty="0">
                <a:latin typeface="Arial" pitchFamily="34" charset="0"/>
                <a:cs typeface="Arial" pitchFamily="34" charset="0"/>
              </a:rPr>
              <a:t>UNIVERSIDAD NACIONAL EXPERIMENTAL DE GUAYANA</a:t>
            </a:r>
            <a:endParaRPr lang="es-VE" dirty="0">
              <a:latin typeface="Arial" pitchFamily="34" charset="0"/>
              <a:cs typeface="Arial" pitchFamily="34" charset="0"/>
            </a:endParaRPr>
          </a:p>
          <a:p>
            <a:pPr algn="ctr"/>
            <a:r>
              <a:rPr lang="es-VE" b="1" dirty="0">
                <a:latin typeface="Arial" pitchFamily="34" charset="0"/>
                <a:cs typeface="Arial" pitchFamily="34" charset="0"/>
              </a:rPr>
              <a:t>VICERECTORADO ACADÉMICO</a:t>
            </a:r>
            <a:endParaRPr lang="es-VE" dirty="0">
              <a:latin typeface="Arial" pitchFamily="34" charset="0"/>
              <a:cs typeface="Arial" pitchFamily="34" charset="0"/>
            </a:endParaRPr>
          </a:p>
          <a:p>
            <a:pPr algn="ctr"/>
            <a:r>
              <a:rPr lang="es-VE" b="1" dirty="0">
                <a:latin typeface="Arial" pitchFamily="34" charset="0"/>
                <a:cs typeface="Arial" pitchFamily="34" charset="0"/>
              </a:rPr>
              <a:t>PROYECTO DE CARRERA: INGENERÍA INDUSTRIAL</a:t>
            </a:r>
            <a:endParaRPr lang="es-VE" dirty="0">
              <a:latin typeface="Arial" pitchFamily="34" charset="0"/>
              <a:cs typeface="Arial" pitchFamily="34" charset="0"/>
            </a:endParaRPr>
          </a:p>
          <a:p>
            <a:pPr algn="ctr"/>
            <a:r>
              <a:rPr lang="es-VE" b="1" dirty="0">
                <a:latin typeface="Arial" pitchFamily="34" charset="0"/>
                <a:cs typeface="Arial" pitchFamily="34" charset="0"/>
              </a:rPr>
              <a:t>INGENIERIA DEL AMBIENTE</a:t>
            </a:r>
            <a:endParaRPr lang="es-VE" dirty="0">
              <a:latin typeface="Arial" pitchFamily="34" charset="0"/>
              <a:cs typeface="Arial" pitchFamily="34" charset="0"/>
            </a:endParaRPr>
          </a:p>
        </p:txBody>
      </p:sp>
      <p:pic>
        <p:nvPicPr>
          <p:cNvPr id="8" name="3 Imagen">
            <a:extLst>
              <a:ext uri="{FF2B5EF4-FFF2-40B4-BE49-F238E27FC236}">
                <a16:creationId xmlns:a16="http://schemas.microsoft.com/office/drawing/2014/main" id="{75B5D993-5C52-5383-B8DA-BD6C7BCEAE99}"/>
              </a:ext>
            </a:extLst>
          </p:cNvPr>
          <p:cNvPicPr/>
          <p:nvPr/>
        </p:nvPicPr>
        <p:blipFill>
          <a:blip r:embed="rId3" cstate="screen">
            <a:extLst>
              <a:ext uri="{28A0092B-C50C-407E-A947-70E740481C1C}">
                <a14:useLocalDpi xmlns:a14="http://schemas.microsoft.com/office/drawing/2010/main"/>
              </a:ext>
            </a:extLst>
          </a:blip>
          <a:stretch>
            <a:fillRect/>
          </a:stretch>
        </p:blipFill>
        <p:spPr>
          <a:xfrm>
            <a:off x="1565486" y="319459"/>
            <a:ext cx="1109980" cy="979241"/>
          </a:xfrm>
          <a:prstGeom prst="rect">
            <a:avLst/>
          </a:prstGeom>
        </p:spPr>
      </p:pic>
      <p:graphicFrame>
        <p:nvGraphicFramePr>
          <p:cNvPr id="10" name="Tabla 9">
            <a:extLst>
              <a:ext uri="{FF2B5EF4-FFF2-40B4-BE49-F238E27FC236}">
                <a16:creationId xmlns:a16="http://schemas.microsoft.com/office/drawing/2014/main" id="{1825B4D1-0CAC-1A86-38BF-1D96856C7242}"/>
              </a:ext>
            </a:extLst>
          </p:cNvPr>
          <p:cNvGraphicFramePr>
            <a:graphicFrameLocks noGrp="1"/>
          </p:cNvGraphicFramePr>
          <p:nvPr>
            <p:extLst>
              <p:ext uri="{D42A27DB-BD31-4B8C-83A1-F6EECF244321}">
                <p14:modId xmlns:p14="http://schemas.microsoft.com/office/powerpoint/2010/main" val="1542007146"/>
              </p:ext>
            </p:extLst>
          </p:nvPr>
        </p:nvGraphicFramePr>
        <p:xfrm>
          <a:off x="316089" y="4690374"/>
          <a:ext cx="11638846" cy="370840"/>
        </p:xfrm>
        <a:graphic>
          <a:graphicData uri="http://schemas.openxmlformats.org/drawingml/2006/table">
            <a:tbl>
              <a:tblPr firstRow="1" bandRow="1">
                <a:tableStyleId>{5C22544A-7EE6-4342-B048-85BDC9FD1C3A}</a:tableStyleId>
              </a:tblPr>
              <a:tblGrid>
                <a:gridCol w="5819423">
                  <a:extLst>
                    <a:ext uri="{9D8B030D-6E8A-4147-A177-3AD203B41FA5}">
                      <a16:colId xmlns:a16="http://schemas.microsoft.com/office/drawing/2014/main" val="1612764878"/>
                    </a:ext>
                  </a:extLst>
                </a:gridCol>
                <a:gridCol w="5819423">
                  <a:extLst>
                    <a:ext uri="{9D8B030D-6E8A-4147-A177-3AD203B41FA5}">
                      <a16:colId xmlns:a16="http://schemas.microsoft.com/office/drawing/2014/main" val="1936230528"/>
                    </a:ext>
                  </a:extLst>
                </a:gridCol>
              </a:tblGrid>
              <a:tr h="370840">
                <a:tc>
                  <a:txBody>
                    <a:bodyPr/>
                    <a:lstStyle/>
                    <a:p>
                      <a:r>
                        <a:rPr lang="es-ES" b="0" dirty="0">
                          <a:ln>
                            <a:solidFill>
                              <a:schemeClr val="tx1"/>
                            </a:solidFill>
                          </a:ln>
                          <a:solidFill>
                            <a:schemeClr val="tx1"/>
                          </a:solidFill>
                        </a:rPr>
                        <a:t>Arlenis</a:t>
                      </a:r>
                      <a:r>
                        <a:rPr lang="es-ES" dirty="0">
                          <a:ln>
                            <a:solidFill>
                              <a:schemeClr val="tx1"/>
                            </a:solidFill>
                          </a:ln>
                          <a:solidFill>
                            <a:schemeClr val="tx1"/>
                          </a:solidFill>
                        </a:rPr>
                        <a:t> </a:t>
                      </a:r>
                      <a:r>
                        <a:rPr lang="es-ES" b="0" dirty="0">
                          <a:ln>
                            <a:solidFill>
                              <a:schemeClr val="tx1"/>
                            </a:solidFill>
                          </a:ln>
                          <a:solidFill>
                            <a:schemeClr val="tx1"/>
                          </a:solidFill>
                        </a:rPr>
                        <a:t>Crespo</a:t>
                      </a:r>
                      <a:endParaRPr lang="es-VE" b="0" dirty="0">
                        <a:ln>
                          <a:solidFill>
                            <a:schemeClr val="tx1"/>
                          </a:solidFill>
                        </a:ln>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r>
                        <a:rPr lang="es-ES" b="0" dirty="0">
                          <a:ln>
                            <a:solidFill>
                              <a:schemeClr val="tx1"/>
                            </a:solidFill>
                          </a:ln>
                          <a:solidFill>
                            <a:schemeClr val="tx1"/>
                          </a:solidFill>
                        </a:rPr>
                        <a:t>Kevin Colmenares CI: 28.530.760</a:t>
                      </a:r>
                      <a:endParaRPr lang="es-VE" b="0" dirty="0">
                        <a:ln>
                          <a:solidFill>
                            <a:schemeClr val="tx1"/>
                          </a:solidFill>
                        </a:ln>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09588784"/>
                  </a:ext>
                </a:extLst>
              </a:tr>
            </a:tbl>
          </a:graphicData>
        </a:graphic>
      </p:graphicFrame>
      <p:sp>
        <p:nvSpPr>
          <p:cNvPr id="14" name="CuadroTexto 13">
            <a:extLst>
              <a:ext uri="{FF2B5EF4-FFF2-40B4-BE49-F238E27FC236}">
                <a16:creationId xmlns:a16="http://schemas.microsoft.com/office/drawing/2014/main" id="{02B5D107-2A7B-B72B-D695-9C913A0C86E3}"/>
              </a:ext>
            </a:extLst>
          </p:cNvPr>
          <p:cNvSpPr txBox="1"/>
          <p:nvPr/>
        </p:nvSpPr>
        <p:spPr>
          <a:xfrm>
            <a:off x="1565486" y="3052423"/>
            <a:ext cx="8545688" cy="1323439"/>
          </a:xfrm>
          <a:prstGeom prst="rect">
            <a:avLst/>
          </a:prstGeom>
          <a:noFill/>
        </p:spPr>
        <p:txBody>
          <a:bodyPr wrap="square">
            <a:spAutoFit/>
          </a:bodyPr>
          <a:lstStyle/>
          <a:p>
            <a:pPr algn="ctr"/>
            <a:r>
              <a:rPr lang="es-ES" sz="4000" b="1" dirty="0">
                <a:latin typeface="Constantia" panose="02030602050306030303" pitchFamily="18" charset="0"/>
              </a:rPr>
              <a:t>CONTROL Y EVALUACION DE LA CONTAMINACION DEL AGUA</a:t>
            </a:r>
            <a:endParaRPr lang="es-VE" sz="4000" b="1" dirty="0">
              <a:latin typeface="Constantia" panose="02030602050306030303" pitchFamily="18" charset="0"/>
            </a:endParaRPr>
          </a:p>
        </p:txBody>
      </p:sp>
    </p:spTree>
    <p:extLst>
      <p:ext uri="{BB962C8B-B14F-4D97-AF65-F5344CB8AC3E}">
        <p14:creationId xmlns:p14="http://schemas.microsoft.com/office/powerpoint/2010/main" val="2885496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B2A18-1014-883B-7F08-6F077AB4CA46}"/>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D75983D0-55E6-3E31-B1F7-ECF9E6D755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CuadroTexto 1">
            <a:extLst>
              <a:ext uri="{FF2B5EF4-FFF2-40B4-BE49-F238E27FC236}">
                <a16:creationId xmlns:a16="http://schemas.microsoft.com/office/drawing/2014/main" id="{CBA37941-6B79-68F4-1A93-473E8D4C9CFE}"/>
              </a:ext>
            </a:extLst>
          </p:cNvPr>
          <p:cNvSpPr txBox="1"/>
          <p:nvPr/>
        </p:nvSpPr>
        <p:spPr>
          <a:xfrm>
            <a:off x="444124" y="485423"/>
            <a:ext cx="3100585" cy="584775"/>
          </a:xfrm>
          <a:prstGeom prst="rect">
            <a:avLst/>
          </a:prstGeom>
          <a:noFill/>
        </p:spPr>
        <p:txBody>
          <a:bodyPr wrap="square">
            <a:spAutoFit/>
          </a:bodyPr>
          <a:lstStyle/>
          <a:p>
            <a:pPr algn="ctr"/>
            <a:r>
              <a:rPr lang="es-ES" sz="3200" b="1" dirty="0">
                <a:latin typeface="Constantia" panose="02030602050306030303" pitchFamily="18" charset="0"/>
              </a:rPr>
              <a:t>Conclusiones</a:t>
            </a:r>
            <a:endParaRPr lang="es-VE" sz="3200" b="1" dirty="0">
              <a:latin typeface="Constantia" panose="02030602050306030303" pitchFamily="18" charset="0"/>
            </a:endParaRPr>
          </a:p>
        </p:txBody>
      </p:sp>
      <p:sp>
        <p:nvSpPr>
          <p:cNvPr id="3" name="CuadroTexto 2">
            <a:extLst>
              <a:ext uri="{FF2B5EF4-FFF2-40B4-BE49-F238E27FC236}">
                <a16:creationId xmlns:a16="http://schemas.microsoft.com/office/drawing/2014/main" id="{95CA7C88-1223-777C-2611-15BB42FE8579}"/>
              </a:ext>
            </a:extLst>
          </p:cNvPr>
          <p:cNvSpPr txBox="1"/>
          <p:nvPr/>
        </p:nvSpPr>
        <p:spPr>
          <a:xfrm>
            <a:off x="444124" y="3623733"/>
            <a:ext cx="7774187" cy="2862322"/>
          </a:xfrm>
          <a:prstGeom prst="rect">
            <a:avLst/>
          </a:prstGeom>
          <a:noFill/>
        </p:spPr>
        <p:txBody>
          <a:bodyPr wrap="square">
            <a:spAutoFit/>
          </a:bodyPr>
          <a:lstStyle/>
          <a:p>
            <a:pPr algn="just"/>
            <a:r>
              <a:rPr lang="es-ES" sz="2000" b="1" dirty="0">
                <a:latin typeface="Constantia" panose="02030602050306030303" pitchFamily="18" charset="0"/>
              </a:rPr>
              <a:t>Experimento nº1: </a:t>
            </a:r>
            <a:r>
              <a:rPr lang="es-ES" sz="2000" dirty="0">
                <a:latin typeface="Constantia" panose="02030602050306030303" pitchFamily="18" charset="0"/>
              </a:rPr>
              <a:t>Se puede apreciar que es necesario un proceso más grande de purificación para las aguas residuales. Ya que, en los resultados obtenidos, a pesar de utilizar 5 filtros, es agua no perdió el color amarillento ni el mal olor. Sin embargo, los filtros ayudaron a eliminar parte considerable de los residuos.</a:t>
            </a:r>
          </a:p>
          <a:p>
            <a:pPr algn="just"/>
            <a:r>
              <a:rPr lang="es-ES" sz="2000" b="1" dirty="0">
                <a:latin typeface="Constantia" panose="02030602050306030303" pitchFamily="18" charset="0"/>
              </a:rPr>
              <a:t>En el experimento nº2: </a:t>
            </a:r>
            <a:r>
              <a:rPr lang="es-ES" sz="2000" dirty="0">
                <a:latin typeface="Constantia" panose="02030602050306030303" pitchFamily="18" charset="0"/>
              </a:rPr>
              <a:t>El agua extraída para la realización del experimento no necesita un proceso de filtración más elaborado ya que en la muestra sin el uso del filtro comparándolo con la muestra final usando el filtro es casi imperceptible las impurezas recolectadas.</a:t>
            </a:r>
            <a:endParaRPr lang="es-VE" sz="2000" dirty="0">
              <a:latin typeface="Constantia" panose="02030602050306030303" pitchFamily="18" charset="0"/>
            </a:endParaRPr>
          </a:p>
        </p:txBody>
      </p:sp>
    </p:spTree>
    <p:extLst>
      <p:ext uri="{BB962C8B-B14F-4D97-AF65-F5344CB8AC3E}">
        <p14:creationId xmlns:p14="http://schemas.microsoft.com/office/powerpoint/2010/main" val="1888385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D3136-945F-3155-D62E-8860E56249A7}"/>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3A48717-5F89-D676-393A-75B7A8F012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CuadroTexto 1">
            <a:extLst>
              <a:ext uri="{FF2B5EF4-FFF2-40B4-BE49-F238E27FC236}">
                <a16:creationId xmlns:a16="http://schemas.microsoft.com/office/drawing/2014/main" id="{93EFAF22-FACE-8677-99F0-64DD00C6F74F}"/>
              </a:ext>
            </a:extLst>
          </p:cNvPr>
          <p:cNvSpPr txBox="1"/>
          <p:nvPr/>
        </p:nvSpPr>
        <p:spPr>
          <a:xfrm>
            <a:off x="-218159" y="433401"/>
            <a:ext cx="7093092" cy="707886"/>
          </a:xfrm>
          <a:prstGeom prst="rect">
            <a:avLst/>
          </a:prstGeom>
          <a:noFill/>
        </p:spPr>
        <p:txBody>
          <a:bodyPr wrap="square">
            <a:spAutoFit/>
          </a:bodyPr>
          <a:lstStyle/>
          <a:p>
            <a:pPr algn="ctr"/>
            <a:r>
              <a:rPr lang="es-ES" sz="4000" b="1" dirty="0">
                <a:latin typeface="Constantia" panose="02030602050306030303" pitchFamily="18" charset="0"/>
              </a:rPr>
              <a:t>Ubicación Geográfica</a:t>
            </a:r>
            <a:endParaRPr lang="es-VE" sz="4000" b="1" dirty="0">
              <a:latin typeface="Constantia" panose="02030602050306030303" pitchFamily="18" charset="0"/>
            </a:endParaRPr>
          </a:p>
        </p:txBody>
      </p:sp>
      <p:pic>
        <p:nvPicPr>
          <p:cNvPr id="4" name="Imagen 3">
            <a:extLst>
              <a:ext uri="{FF2B5EF4-FFF2-40B4-BE49-F238E27FC236}">
                <a16:creationId xmlns:a16="http://schemas.microsoft.com/office/drawing/2014/main" id="{73211F56-F8AD-F7B4-C143-32E9E6EDE56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36798" y="2318645"/>
            <a:ext cx="6232695" cy="4046080"/>
          </a:xfrm>
          <a:prstGeom prst="rect">
            <a:avLst/>
          </a:prstGeom>
        </p:spPr>
      </p:pic>
      <p:sp>
        <p:nvSpPr>
          <p:cNvPr id="6" name="CuadroTexto 5">
            <a:extLst>
              <a:ext uri="{FF2B5EF4-FFF2-40B4-BE49-F238E27FC236}">
                <a16:creationId xmlns:a16="http://schemas.microsoft.com/office/drawing/2014/main" id="{8EF808B4-F278-DCDB-873B-4422BCDBCA2D}"/>
              </a:ext>
            </a:extLst>
          </p:cNvPr>
          <p:cNvSpPr txBox="1"/>
          <p:nvPr/>
        </p:nvSpPr>
        <p:spPr>
          <a:xfrm>
            <a:off x="758329" y="1376023"/>
            <a:ext cx="10609582" cy="707886"/>
          </a:xfrm>
          <a:prstGeom prst="rect">
            <a:avLst/>
          </a:prstGeom>
          <a:noFill/>
        </p:spPr>
        <p:txBody>
          <a:bodyPr wrap="square">
            <a:spAutoFit/>
          </a:bodyPr>
          <a:lstStyle/>
          <a:p>
            <a:pPr algn="just"/>
            <a:r>
              <a:rPr lang="es-ES" sz="2000" dirty="0">
                <a:latin typeface="Constantia" panose="02030602050306030303" pitchFamily="18" charset="0"/>
              </a:rPr>
              <a:t>El agua extraída para la realización de este experimento es de la localidad de El Triunfo, Casacoima-Delta Amacuro </a:t>
            </a:r>
            <a:endParaRPr lang="es-VE" sz="2000" dirty="0">
              <a:latin typeface="Constantia" panose="02030602050306030303" pitchFamily="18" charset="0"/>
            </a:endParaRPr>
          </a:p>
        </p:txBody>
      </p:sp>
    </p:spTree>
    <p:extLst>
      <p:ext uri="{BB962C8B-B14F-4D97-AF65-F5344CB8AC3E}">
        <p14:creationId xmlns:p14="http://schemas.microsoft.com/office/powerpoint/2010/main" val="1402031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DFD52-2516-2ADB-F7AB-4C62ED5D752D}"/>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02E4EC0A-1464-7A87-1EED-E9D7EEFBEA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CuadroTexto 1">
            <a:extLst>
              <a:ext uri="{FF2B5EF4-FFF2-40B4-BE49-F238E27FC236}">
                <a16:creationId xmlns:a16="http://schemas.microsoft.com/office/drawing/2014/main" id="{E96C8A71-AA27-1126-40B9-6C95535F500B}"/>
              </a:ext>
            </a:extLst>
          </p:cNvPr>
          <p:cNvSpPr txBox="1"/>
          <p:nvPr/>
        </p:nvSpPr>
        <p:spPr>
          <a:xfrm>
            <a:off x="519289" y="636601"/>
            <a:ext cx="7337777" cy="1323439"/>
          </a:xfrm>
          <a:prstGeom prst="rect">
            <a:avLst/>
          </a:prstGeom>
          <a:noFill/>
        </p:spPr>
        <p:txBody>
          <a:bodyPr wrap="square">
            <a:spAutoFit/>
          </a:bodyPr>
          <a:lstStyle/>
          <a:p>
            <a:pPr algn="ctr"/>
            <a:r>
              <a:rPr lang="es-ES" sz="4000" b="1" dirty="0">
                <a:latin typeface="Constantia" panose="02030602050306030303" pitchFamily="18" charset="0"/>
              </a:rPr>
              <a:t>Objetivo de los filtros de agua</a:t>
            </a:r>
          </a:p>
          <a:p>
            <a:pPr algn="ctr"/>
            <a:endParaRPr lang="es-VE" sz="4000" b="1" dirty="0">
              <a:latin typeface="Constantia" panose="02030602050306030303" pitchFamily="18" charset="0"/>
            </a:endParaRPr>
          </a:p>
        </p:txBody>
      </p:sp>
      <p:sp>
        <p:nvSpPr>
          <p:cNvPr id="3" name="CuadroTexto 2">
            <a:extLst>
              <a:ext uri="{FF2B5EF4-FFF2-40B4-BE49-F238E27FC236}">
                <a16:creationId xmlns:a16="http://schemas.microsoft.com/office/drawing/2014/main" id="{FBBEBE6F-0FF4-A3CD-8F51-6AB95A86C5B7}"/>
              </a:ext>
            </a:extLst>
          </p:cNvPr>
          <p:cNvSpPr txBox="1"/>
          <p:nvPr/>
        </p:nvSpPr>
        <p:spPr>
          <a:xfrm>
            <a:off x="395112" y="3743799"/>
            <a:ext cx="7969955" cy="2246769"/>
          </a:xfrm>
          <a:prstGeom prst="rect">
            <a:avLst/>
          </a:prstGeom>
          <a:noFill/>
        </p:spPr>
        <p:txBody>
          <a:bodyPr wrap="square">
            <a:spAutoFit/>
          </a:bodyPr>
          <a:lstStyle/>
          <a:p>
            <a:pPr algn="just"/>
            <a:r>
              <a:rPr lang="es-ES" sz="2000" dirty="0">
                <a:latin typeface="Constantia" panose="02030602050306030303" pitchFamily="18" charset="0"/>
              </a:rPr>
              <a:t> El objetivo de estos dos experimentos es lograr concientizar mediante la practica que las aguas a pesar de a simple vista se perciban potables, estas llegan a tener cierto nivel de contaminación.</a:t>
            </a:r>
          </a:p>
          <a:p>
            <a:pPr algn="just"/>
            <a:endParaRPr lang="es-ES" sz="2000" dirty="0">
              <a:latin typeface="Constantia" panose="02030602050306030303" pitchFamily="18" charset="0"/>
            </a:endParaRPr>
          </a:p>
          <a:p>
            <a:pPr algn="just"/>
            <a:r>
              <a:rPr lang="es-ES" sz="2000" dirty="0">
                <a:latin typeface="Constantia" panose="02030602050306030303" pitchFamily="18" charset="0"/>
              </a:rPr>
              <a:t>En el experimento 1 sobre las aguas residuales ayuda a entender la función e importancia de filtros, mientras que el experimento 2 se centra en la calidad  del agua potable,</a:t>
            </a:r>
            <a:endParaRPr lang="es-VE" sz="2000" dirty="0">
              <a:latin typeface="Constantia" panose="02030602050306030303" pitchFamily="18" charset="0"/>
            </a:endParaRPr>
          </a:p>
        </p:txBody>
      </p:sp>
    </p:spTree>
    <p:extLst>
      <p:ext uri="{BB962C8B-B14F-4D97-AF65-F5344CB8AC3E}">
        <p14:creationId xmlns:p14="http://schemas.microsoft.com/office/powerpoint/2010/main" val="307042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CDFC4-F074-34C3-96E6-FC0E45A6BD61}"/>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2DC1893F-8375-01F4-7966-F9E3CE7BD6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7" name="CuadroTexto 6">
            <a:extLst>
              <a:ext uri="{FF2B5EF4-FFF2-40B4-BE49-F238E27FC236}">
                <a16:creationId xmlns:a16="http://schemas.microsoft.com/office/drawing/2014/main" id="{DFEADE70-CE37-D317-9427-E9AB32405398}"/>
              </a:ext>
            </a:extLst>
          </p:cNvPr>
          <p:cNvSpPr txBox="1"/>
          <p:nvPr/>
        </p:nvSpPr>
        <p:spPr>
          <a:xfrm>
            <a:off x="-496713" y="496712"/>
            <a:ext cx="12372623" cy="1754326"/>
          </a:xfrm>
          <a:prstGeom prst="rect">
            <a:avLst/>
          </a:prstGeom>
          <a:noFill/>
        </p:spPr>
        <p:txBody>
          <a:bodyPr wrap="square">
            <a:spAutoFit/>
          </a:bodyPr>
          <a:lstStyle/>
          <a:p>
            <a:pPr algn="ctr"/>
            <a:r>
              <a:rPr lang="es-ES" sz="3600" b="1" dirty="0">
                <a:latin typeface="Constantia" panose="02030602050306030303" pitchFamily="18" charset="0"/>
              </a:rPr>
              <a:t>Experimento n°1: tratamiento de aguas residuales</a:t>
            </a:r>
          </a:p>
          <a:p>
            <a:pPr algn="ctr"/>
            <a:endParaRPr lang="es-ES" sz="3600" b="1" dirty="0">
              <a:latin typeface="Constantia" panose="02030602050306030303" pitchFamily="18" charset="0"/>
            </a:endParaRPr>
          </a:p>
          <a:p>
            <a:pPr algn="ctr"/>
            <a:endParaRPr lang="es-VE" sz="3600" b="1" dirty="0">
              <a:latin typeface="Constantia" panose="02030602050306030303" pitchFamily="18" charset="0"/>
            </a:endParaRPr>
          </a:p>
        </p:txBody>
      </p:sp>
      <p:sp>
        <p:nvSpPr>
          <p:cNvPr id="8" name="CuadroTexto 7">
            <a:extLst>
              <a:ext uri="{FF2B5EF4-FFF2-40B4-BE49-F238E27FC236}">
                <a16:creationId xmlns:a16="http://schemas.microsoft.com/office/drawing/2014/main" id="{77C43208-C709-42A1-26A5-181B4B7DAAC8}"/>
              </a:ext>
            </a:extLst>
          </p:cNvPr>
          <p:cNvSpPr txBox="1"/>
          <p:nvPr/>
        </p:nvSpPr>
        <p:spPr>
          <a:xfrm>
            <a:off x="158045" y="1315702"/>
            <a:ext cx="10609582" cy="400110"/>
          </a:xfrm>
          <a:prstGeom prst="rect">
            <a:avLst/>
          </a:prstGeom>
          <a:noFill/>
        </p:spPr>
        <p:txBody>
          <a:bodyPr wrap="square">
            <a:spAutoFit/>
          </a:bodyPr>
          <a:lstStyle/>
          <a:p>
            <a:pPr algn="just"/>
            <a:r>
              <a:rPr lang="es-ES" sz="2000" dirty="0">
                <a:latin typeface="Constantia" panose="02030602050306030303" pitchFamily="18" charset="0"/>
              </a:rPr>
              <a:t>Materiales</a:t>
            </a:r>
            <a:endParaRPr lang="es-VE" sz="2000" dirty="0">
              <a:latin typeface="Constantia" panose="02030602050306030303" pitchFamily="18" charset="0"/>
            </a:endParaRPr>
          </a:p>
        </p:txBody>
      </p:sp>
      <p:pic>
        <p:nvPicPr>
          <p:cNvPr id="10" name="Imagen 9">
            <a:extLst>
              <a:ext uri="{FF2B5EF4-FFF2-40B4-BE49-F238E27FC236}">
                <a16:creationId xmlns:a16="http://schemas.microsoft.com/office/drawing/2014/main" id="{98B7E520-90C8-9B2A-F324-1B2F3E954C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1230566" y="2215571"/>
            <a:ext cx="3193078" cy="4257436"/>
          </a:xfrm>
          <a:prstGeom prst="rect">
            <a:avLst/>
          </a:prstGeom>
        </p:spPr>
      </p:pic>
      <p:pic>
        <p:nvPicPr>
          <p:cNvPr id="12" name="Imagen 11">
            <a:extLst>
              <a:ext uri="{FF2B5EF4-FFF2-40B4-BE49-F238E27FC236}">
                <a16:creationId xmlns:a16="http://schemas.microsoft.com/office/drawing/2014/main" id="{B90709A3-77C7-7E76-3A4B-1342286547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2306" y="2690367"/>
            <a:ext cx="4257437" cy="3193078"/>
          </a:xfrm>
          <a:prstGeom prst="rect">
            <a:avLst/>
          </a:prstGeom>
        </p:spPr>
      </p:pic>
      <p:sp>
        <p:nvSpPr>
          <p:cNvPr id="13" name="CuadroTexto 12">
            <a:extLst>
              <a:ext uri="{FF2B5EF4-FFF2-40B4-BE49-F238E27FC236}">
                <a16:creationId xmlns:a16="http://schemas.microsoft.com/office/drawing/2014/main" id="{651E93D4-EE6F-51C3-4270-22A8F0E1D5CB}"/>
              </a:ext>
            </a:extLst>
          </p:cNvPr>
          <p:cNvSpPr txBox="1"/>
          <p:nvPr/>
        </p:nvSpPr>
        <p:spPr>
          <a:xfrm>
            <a:off x="540343" y="5999304"/>
            <a:ext cx="3320457" cy="400110"/>
          </a:xfrm>
          <a:prstGeom prst="rect">
            <a:avLst/>
          </a:prstGeom>
          <a:noFill/>
        </p:spPr>
        <p:txBody>
          <a:bodyPr wrap="square">
            <a:spAutoFit/>
          </a:bodyPr>
          <a:lstStyle/>
          <a:p>
            <a:pPr algn="just"/>
            <a:r>
              <a:rPr lang="es-ES" sz="2000" dirty="0">
                <a:latin typeface="Constantia" panose="02030602050306030303" pitchFamily="18" charset="0"/>
              </a:rPr>
              <a:t>Filtros: Malla, Tela y Papel</a:t>
            </a:r>
            <a:endParaRPr lang="es-VE" sz="2000" dirty="0">
              <a:latin typeface="Constantia" panose="02030602050306030303" pitchFamily="18" charset="0"/>
            </a:endParaRPr>
          </a:p>
        </p:txBody>
      </p:sp>
      <p:sp>
        <p:nvSpPr>
          <p:cNvPr id="14" name="CuadroTexto 13">
            <a:extLst>
              <a:ext uri="{FF2B5EF4-FFF2-40B4-BE49-F238E27FC236}">
                <a16:creationId xmlns:a16="http://schemas.microsoft.com/office/drawing/2014/main" id="{235EFB78-8618-F112-9BDB-CD984143069D}"/>
              </a:ext>
            </a:extLst>
          </p:cNvPr>
          <p:cNvSpPr txBox="1"/>
          <p:nvPr/>
        </p:nvSpPr>
        <p:spPr>
          <a:xfrm>
            <a:off x="6152306" y="5970612"/>
            <a:ext cx="3320457" cy="400110"/>
          </a:xfrm>
          <a:prstGeom prst="rect">
            <a:avLst/>
          </a:prstGeom>
          <a:noFill/>
        </p:spPr>
        <p:txBody>
          <a:bodyPr wrap="square">
            <a:spAutoFit/>
          </a:bodyPr>
          <a:lstStyle/>
          <a:p>
            <a:pPr algn="just"/>
            <a:r>
              <a:rPr lang="es-ES" sz="2000" dirty="0">
                <a:latin typeface="Constantia" panose="02030602050306030303" pitchFamily="18" charset="0"/>
              </a:rPr>
              <a:t>Tierra, Arena y comida</a:t>
            </a:r>
            <a:endParaRPr lang="es-VE" sz="2000" dirty="0">
              <a:latin typeface="Constantia" panose="02030602050306030303" pitchFamily="18" charset="0"/>
            </a:endParaRPr>
          </a:p>
        </p:txBody>
      </p:sp>
    </p:spTree>
    <p:extLst>
      <p:ext uri="{BB962C8B-B14F-4D97-AF65-F5344CB8AC3E}">
        <p14:creationId xmlns:p14="http://schemas.microsoft.com/office/powerpoint/2010/main" val="323417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23972-59FF-11F7-AFA2-5095D078E4F9}"/>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63D670F3-895D-6260-DC5B-E3AD36674C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CuadroTexto 1">
            <a:extLst>
              <a:ext uri="{FF2B5EF4-FFF2-40B4-BE49-F238E27FC236}">
                <a16:creationId xmlns:a16="http://schemas.microsoft.com/office/drawing/2014/main" id="{7DEE2CFB-4355-4B7C-56C7-19810AE9AC4D}"/>
              </a:ext>
            </a:extLst>
          </p:cNvPr>
          <p:cNvSpPr txBox="1"/>
          <p:nvPr/>
        </p:nvSpPr>
        <p:spPr>
          <a:xfrm>
            <a:off x="-496713" y="496712"/>
            <a:ext cx="12372623" cy="1754326"/>
          </a:xfrm>
          <a:prstGeom prst="rect">
            <a:avLst/>
          </a:prstGeom>
          <a:noFill/>
        </p:spPr>
        <p:txBody>
          <a:bodyPr wrap="square">
            <a:spAutoFit/>
          </a:bodyPr>
          <a:lstStyle/>
          <a:p>
            <a:pPr algn="ctr"/>
            <a:r>
              <a:rPr lang="es-ES" sz="3600" b="1" dirty="0">
                <a:latin typeface="Constantia" panose="02030602050306030303" pitchFamily="18" charset="0"/>
              </a:rPr>
              <a:t>Experimento n°1: tratamiento de aguas residuales</a:t>
            </a:r>
          </a:p>
          <a:p>
            <a:pPr algn="ctr"/>
            <a:endParaRPr lang="es-ES" sz="3600" b="1" dirty="0">
              <a:latin typeface="Constantia" panose="02030602050306030303" pitchFamily="18" charset="0"/>
            </a:endParaRPr>
          </a:p>
          <a:p>
            <a:pPr algn="ctr"/>
            <a:endParaRPr lang="es-VE" sz="3600" b="1" dirty="0">
              <a:latin typeface="Constantia" panose="02030602050306030303" pitchFamily="18" charset="0"/>
            </a:endParaRPr>
          </a:p>
        </p:txBody>
      </p:sp>
      <p:sp>
        <p:nvSpPr>
          <p:cNvPr id="4" name="CuadroTexto 3">
            <a:extLst>
              <a:ext uri="{FF2B5EF4-FFF2-40B4-BE49-F238E27FC236}">
                <a16:creationId xmlns:a16="http://schemas.microsoft.com/office/drawing/2014/main" id="{53732B62-A109-E32C-AD74-8D1D86BC4AF3}"/>
              </a:ext>
            </a:extLst>
          </p:cNvPr>
          <p:cNvSpPr txBox="1"/>
          <p:nvPr/>
        </p:nvSpPr>
        <p:spPr>
          <a:xfrm>
            <a:off x="316090" y="1373875"/>
            <a:ext cx="10609582" cy="400110"/>
          </a:xfrm>
          <a:prstGeom prst="rect">
            <a:avLst/>
          </a:prstGeom>
          <a:noFill/>
        </p:spPr>
        <p:txBody>
          <a:bodyPr wrap="square">
            <a:spAutoFit/>
          </a:bodyPr>
          <a:lstStyle/>
          <a:p>
            <a:pPr algn="just"/>
            <a:r>
              <a:rPr lang="es-ES" sz="2000" dirty="0">
                <a:latin typeface="Constantia" panose="02030602050306030303" pitchFamily="18" charset="0"/>
              </a:rPr>
              <a:t>Preparación de agua residual</a:t>
            </a:r>
            <a:endParaRPr lang="es-VE" sz="2000" dirty="0">
              <a:latin typeface="Constantia" panose="02030602050306030303" pitchFamily="18" charset="0"/>
            </a:endParaRPr>
          </a:p>
        </p:txBody>
      </p:sp>
      <p:pic>
        <p:nvPicPr>
          <p:cNvPr id="7" name="Imagen 6">
            <a:extLst>
              <a:ext uri="{FF2B5EF4-FFF2-40B4-BE49-F238E27FC236}">
                <a16:creationId xmlns:a16="http://schemas.microsoft.com/office/drawing/2014/main" id="{6978C14B-2B76-643D-D335-87BD6783A7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966" y="3056838"/>
            <a:ext cx="2083154" cy="2777539"/>
          </a:xfrm>
          <a:prstGeom prst="rect">
            <a:avLst/>
          </a:prstGeom>
        </p:spPr>
      </p:pic>
      <p:pic>
        <p:nvPicPr>
          <p:cNvPr id="9" name="Imagen 8">
            <a:extLst>
              <a:ext uri="{FF2B5EF4-FFF2-40B4-BE49-F238E27FC236}">
                <a16:creationId xmlns:a16="http://schemas.microsoft.com/office/drawing/2014/main" id="{13E2484A-E1C5-C389-9707-C82C2965B66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82647" y="3041129"/>
            <a:ext cx="2083154" cy="2777539"/>
          </a:xfrm>
          <a:prstGeom prst="rect">
            <a:avLst/>
          </a:prstGeom>
        </p:spPr>
      </p:pic>
      <p:pic>
        <p:nvPicPr>
          <p:cNvPr id="11" name="Imagen 10">
            <a:extLst>
              <a:ext uri="{FF2B5EF4-FFF2-40B4-BE49-F238E27FC236}">
                <a16:creationId xmlns:a16="http://schemas.microsoft.com/office/drawing/2014/main" id="{84B932C3-DA75-F995-A419-A9BAF41EBC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63226" y="3025422"/>
            <a:ext cx="2106716" cy="2808955"/>
          </a:xfrm>
          <a:prstGeom prst="rect">
            <a:avLst/>
          </a:prstGeom>
        </p:spPr>
      </p:pic>
      <p:pic>
        <p:nvPicPr>
          <p:cNvPr id="13" name="Imagen 12">
            <a:extLst>
              <a:ext uri="{FF2B5EF4-FFF2-40B4-BE49-F238E27FC236}">
                <a16:creationId xmlns:a16="http://schemas.microsoft.com/office/drawing/2014/main" id="{50765905-D5E3-9F0F-0B8E-2C9B3E718F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19942" y="3025422"/>
            <a:ext cx="2106717" cy="2808956"/>
          </a:xfrm>
          <a:prstGeom prst="rect">
            <a:avLst/>
          </a:prstGeom>
        </p:spPr>
      </p:pic>
      <p:pic>
        <p:nvPicPr>
          <p:cNvPr id="15" name="Imagen 14">
            <a:extLst>
              <a:ext uri="{FF2B5EF4-FFF2-40B4-BE49-F238E27FC236}">
                <a16:creationId xmlns:a16="http://schemas.microsoft.com/office/drawing/2014/main" id="{9DC4A058-1026-3A4B-3A63-77415EC5FC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74623" y="3009711"/>
            <a:ext cx="2106717" cy="2808957"/>
          </a:xfrm>
          <a:prstGeom prst="rect">
            <a:avLst/>
          </a:prstGeom>
        </p:spPr>
      </p:pic>
    </p:spTree>
    <p:extLst>
      <p:ext uri="{BB962C8B-B14F-4D97-AF65-F5344CB8AC3E}">
        <p14:creationId xmlns:p14="http://schemas.microsoft.com/office/powerpoint/2010/main" val="4279598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FF2DD-2A7D-1108-3661-66FFAE814FD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9397F2D-4CC1-1783-7518-218E0F73DB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CuadroTexto 1">
            <a:extLst>
              <a:ext uri="{FF2B5EF4-FFF2-40B4-BE49-F238E27FC236}">
                <a16:creationId xmlns:a16="http://schemas.microsoft.com/office/drawing/2014/main" id="{BD3E2722-F13A-43BE-7E55-8FE4EDC9FEFD}"/>
              </a:ext>
            </a:extLst>
          </p:cNvPr>
          <p:cNvSpPr txBox="1"/>
          <p:nvPr/>
        </p:nvSpPr>
        <p:spPr>
          <a:xfrm>
            <a:off x="-496713" y="496712"/>
            <a:ext cx="12372623" cy="1754326"/>
          </a:xfrm>
          <a:prstGeom prst="rect">
            <a:avLst/>
          </a:prstGeom>
          <a:noFill/>
        </p:spPr>
        <p:txBody>
          <a:bodyPr wrap="square">
            <a:spAutoFit/>
          </a:bodyPr>
          <a:lstStyle/>
          <a:p>
            <a:pPr algn="ctr"/>
            <a:r>
              <a:rPr lang="es-ES" sz="3600" b="1" dirty="0">
                <a:latin typeface="Constantia" panose="02030602050306030303" pitchFamily="18" charset="0"/>
              </a:rPr>
              <a:t>Experimento n°1: tratamiento de aguas residuales</a:t>
            </a:r>
          </a:p>
          <a:p>
            <a:pPr algn="ctr"/>
            <a:endParaRPr lang="es-ES" sz="3600" b="1" dirty="0">
              <a:latin typeface="Constantia" panose="02030602050306030303" pitchFamily="18" charset="0"/>
            </a:endParaRPr>
          </a:p>
          <a:p>
            <a:pPr algn="ctr"/>
            <a:endParaRPr lang="es-VE" sz="3600" b="1" dirty="0">
              <a:latin typeface="Constantia" panose="02030602050306030303" pitchFamily="18" charset="0"/>
            </a:endParaRPr>
          </a:p>
        </p:txBody>
      </p:sp>
      <p:sp>
        <p:nvSpPr>
          <p:cNvPr id="3" name="CuadroTexto 2">
            <a:extLst>
              <a:ext uri="{FF2B5EF4-FFF2-40B4-BE49-F238E27FC236}">
                <a16:creationId xmlns:a16="http://schemas.microsoft.com/office/drawing/2014/main" id="{842F0CB3-F16C-4AC2-45F1-D9620F59F625}"/>
              </a:ext>
            </a:extLst>
          </p:cNvPr>
          <p:cNvSpPr txBox="1"/>
          <p:nvPr/>
        </p:nvSpPr>
        <p:spPr>
          <a:xfrm>
            <a:off x="1207913" y="1373875"/>
            <a:ext cx="3702754" cy="400110"/>
          </a:xfrm>
          <a:prstGeom prst="rect">
            <a:avLst/>
          </a:prstGeom>
          <a:noFill/>
        </p:spPr>
        <p:txBody>
          <a:bodyPr wrap="square">
            <a:spAutoFit/>
          </a:bodyPr>
          <a:lstStyle/>
          <a:p>
            <a:pPr algn="just"/>
            <a:r>
              <a:rPr lang="es-ES" sz="2000" dirty="0">
                <a:latin typeface="Constantia" panose="02030602050306030303" pitchFamily="18" charset="0"/>
              </a:rPr>
              <a:t>Filtro a través de “Filtro Malla”</a:t>
            </a:r>
            <a:endParaRPr lang="es-VE" sz="2000" dirty="0">
              <a:latin typeface="Constantia" panose="02030602050306030303" pitchFamily="18" charset="0"/>
            </a:endParaRPr>
          </a:p>
        </p:txBody>
      </p:sp>
      <p:pic>
        <p:nvPicPr>
          <p:cNvPr id="6" name="Imagen 5">
            <a:extLst>
              <a:ext uri="{FF2B5EF4-FFF2-40B4-BE49-F238E27FC236}">
                <a16:creationId xmlns:a16="http://schemas.microsoft.com/office/drawing/2014/main" id="{7C72ECDE-F4B2-E1BF-9E5F-789789C2B2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5168" y="1923418"/>
            <a:ext cx="1406876" cy="1875835"/>
          </a:xfrm>
          <a:prstGeom prst="rect">
            <a:avLst/>
          </a:prstGeom>
        </p:spPr>
      </p:pic>
      <p:pic>
        <p:nvPicPr>
          <p:cNvPr id="8" name="Imagen 7">
            <a:extLst>
              <a:ext uri="{FF2B5EF4-FFF2-40B4-BE49-F238E27FC236}">
                <a16:creationId xmlns:a16="http://schemas.microsoft.com/office/drawing/2014/main" id="{E39C0537-7A28-BADD-9578-7574F4E46D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722736" y="2157900"/>
            <a:ext cx="1875832" cy="1406874"/>
          </a:xfrm>
          <a:prstGeom prst="rect">
            <a:avLst/>
          </a:prstGeom>
        </p:spPr>
      </p:pic>
      <p:pic>
        <p:nvPicPr>
          <p:cNvPr id="10" name="Imagen 9">
            <a:extLst>
              <a:ext uri="{FF2B5EF4-FFF2-40B4-BE49-F238E27FC236}">
                <a16:creationId xmlns:a16="http://schemas.microsoft.com/office/drawing/2014/main" id="{A91E3258-A723-E0A7-DA9A-B148A766AF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3404780" y="2157897"/>
            <a:ext cx="1875833" cy="1406875"/>
          </a:xfrm>
          <a:prstGeom prst="rect">
            <a:avLst/>
          </a:prstGeom>
        </p:spPr>
      </p:pic>
      <p:sp>
        <p:nvSpPr>
          <p:cNvPr id="11" name="CuadroTexto 10">
            <a:extLst>
              <a:ext uri="{FF2B5EF4-FFF2-40B4-BE49-F238E27FC236}">
                <a16:creationId xmlns:a16="http://schemas.microsoft.com/office/drawing/2014/main" id="{59EDED93-546D-EF54-6C3A-B1859C36744A}"/>
              </a:ext>
            </a:extLst>
          </p:cNvPr>
          <p:cNvSpPr txBox="1"/>
          <p:nvPr/>
        </p:nvSpPr>
        <p:spPr>
          <a:xfrm>
            <a:off x="7024521" y="1359217"/>
            <a:ext cx="4103510" cy="400110"/>
          </a:xfrm>
          <a:prstGeom prst="rect">
            <a:avLst/>
          </a:prstGeom>
          <a:noFill/>
        </p:spPr>
        <p:txBody>
          <a:bodyPr wrap="square">
            <a:spAutoFit/>
          </a:bodyPr>
          <a:lstStyle/>
          <a:p>
            <a:pPr algn="just"/>
            <a:r>
              <a:rPr lang="es-ES" sz="2000" dirty="0">
                <a:latin typeface="Constantia" panose="02030602050306030303" pitchFamily="18" charset="0"/>
              </a:rPr>
              <a:t>Filtro a través de “Filtro Tela 1”</a:t>
            </a:r>
            <a:endParaRPr lang="es-VE" sz="2000" dirty="0">
              <a:latin typeface="Constantia" panose="02030602050306030303" pitchFamily="18" charset="0"/>
            </a:endParaRPr>
          </a:p>
        </p:txBody>
      </p:sp>
      <p:pic>
        <p:nvPicPr>
          <p:cNvPr id="13" name="Imagen 12">
            <a:extLst>
              <a:ext uri="{FF2B5EF4-FFF2-40B4-BE49-F238E27FC236}">
                <a16:creationId xmlns:a16="http://schemas.microsoft.com/office/drawing/2014/main" id="{9F9B0354-87A2-2707-8D63-F5E2A6221D5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57583" y="1953490"/>
            <a:ext cx="1406877" cy="1875836"/>
          </a:xfrm>
          <a:prstGeom prst="rect">
            <a:avLst/>
          </a:prstGeom>
        </p:spPr>
      </p:pic>
      <p:pic>
        <p:nvPicPr>
          <p:cNvPr id="15" name="Imagen 14">
            <a:extLst>
              <a:ext uri="{FF2B5EF4-FFF2-40B4-BE49-F238E27FC236}">
                <a16:creationId xmlns:a16="http://schemas.microsoft.com/office/drawing/2014/main" id="{942E39CC-4D37-8A93-519B-E205B459749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94070" y="1953490"/>
            <a:ext cx="1406877" cy="1875836"/>
          </a:xfrm>
          <a:prstGeom prst="rect">
            <a:avLst/>
          </a:prstGeom>
        </p:spPr>
      </p:pic>
      <p:pic>
        <p:nvPicPr>
          <p:cNvPr id="17" name="Imagen 16">
            <a:extLst>
              <a:ext uri="{FF2B5EF4-FFF2-40B4-BE49-F238E27FC236}">
                <a16:creationId xmlns:a16="http://schemas.microsoft.com/office/drawing/2014/main" id="{1FDEB892-1681-EB61-BAE2-2FFEE9B1036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21096" y="1953490"/>
            <a:ext cx="1406877" cy="1875836"/>
          </a:xfrm>
          <a:prstGeom prst="rect">
            <a:avLst/>
          </a:prstGeom>
        </p:spPr>
      </p:pic>
      <p:sp>
        <p:nvSpPr>
          <p:cNvPr id="18" name="CuadroTexto 17">
            <a:extLst>
              <a:ext uri="{FF2B5EF4-FFF2-40B4-BE49-F238E27FC236}">
                <a16:creationId xmlns:a16="http://schemas.microsoft.com/office/drawing/2014/main" id="{22EA2F8D-276A-2A4F-089E-DB610569237E}"/>
              </a:ext>
            </a:extLst>
          </p:cNvPr>
          <p:cNvSpPr txBox="1"/>
          <p:nvPr/>
        </p:nvSpPr>
        <p:spPr>
          <a:xfrm>
            <a:off x="942624" y="4154409"/>
            <a:ext cx="4103510" cy="400110"/>
          </a:xfrm>
          <a:prstGeom prst="rect">
            <a:avLst/>
          </a:prstGeom>
          <a:noFill/>
        </p:spPr>
        <p:txBody>
          <a:bodyPr wrap="square">
            <a:spAutoFit/>
          </a:bodyPr>
          <a:lstStyle/>
          <a:p>
            <a:pPr algn="just"/>
            <a:r>
              <a:rPr lang="es-ES" sz="2000" dirty="0">
                <a:latin typeface="Constantia" panose="02030602050306030303" pitchFamily="18" charset="0"/>
              </a:rPr>
              <a:t>Filtro a través de “Filtro Tela 2”</a:t>
            </a:r>
            <a:endParaRPr lang="es-VE" sz="2000" dirty="0">
              <a:latin typeface="Constantia" panose="02030602050306030303" pitchFamily="18" charset="0"/>
            </a:endParaRPr>
          </a:p>
        </p:txBody>
      </p:sp>
      <p:pic>
        <p:nvPicPr>
          <p:cNvPr id="20" name="Imagen 19">
            <a:extLst>
              <a:ext uri="{FF2B5EF4-FFF2-40B4-BE49-F238E27FC236}">
                <a16:creationId xmlns:a16="http://schemas.microsoft.com/office/drawing/2014/main" id="{E1992B1F-1B79-8081-4A55-D145C7737B7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8236" y="4764706"/>
            <a:ext cx="1406877" cy="1875836"/>
          </a:xfrm>
          <a:prstGeom prst="rect">
            <a:avLst/>
          </a:prstGeom>
        </p:spPr>
      </p:pic>
      <p:pic>
        <p:nvPicPr>
          <p:cNvPr id="22" name="Imagen 21">
            <a:extLst>
              <a:ext uri="{FF2B5EF4-FFF2-40B4-BE49-F238E27FC236}">
                <a16:creationId xmlns:a16="http://schemas.microsoft.com/office/drawing/2014/main" id="{AB60AAFA-72D0-9786-2008-60E35D57E86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57215" y="4764706"/>
            <a:ext cx="1406877" cy="1875836"/>
          </a:xfrm>
          <a:prstGeom prst="rect">
            <a:avLst/>
          </a:prstGeom>
        </p:spPr>
      </p:pic>
      <p:pic>
        <p:nvPicPr>
          <p:cNvPr id="24" name="Imagen 23">
            <a:extLst>
              <a:ext uri="{FF2B5EF4-FFF2-40B4-BE49-F238E27FC236}">
                <a16:creationId xmlns:a16="http://schemas.microsoft.com/office/drawing/2014/main" id="{9637D5DF-DB6B-980F-37BB-974F8587F05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56194" y="4764706"/>
            <a:ext cx="1406877" cy="1875836"/>
          </a:xfrm>
          <a:prstGeom prst="rect">
            <a:avLst/>
          </a:prstGeom>
        </p:spPr>
      </p:pic>
      <p:sp>
        <p:nvSpPr>
          <p:cNvPr id="25" name="CuadroTexto 24">
            <a:extLst>
              <a:ext uri="{FF2B5EF4-FFF2-40B4-BE49-F238E27FC236}">
                <a16:creationId xmlns:a16="http://schemas.microsoft.com/office/drawing/2014/main" id="{A5BAA3DF-6F07-8107-8B31-1E44B949792E}"/>
              </a:ext>
            </a:extLst>
          </p:cNvPr>
          <p:cNvSpPr txBox="1"/>
          <p:nvPr/>
        </p:nvSpPr>
        <p:spPr>
          <a:xfrm>
            <a:off x="6824843" y="4147224"/>
            <a:ext cx="4103510" cy="400110"/>
          </a:xfrm>
          <a:prstGeom prst="rect">
            <a:avLst/>
          </a:prstGeom>
          <a:noFill/>
        </p:spPr>
        <p:txBody>
          <a:bodyPr wrap="square">
            <a:spAutoFit/>
          </a:bodyPr>
          <a:lstStyle/>
          <a:p>
            <a:pPr algn="just"/>
            <a:r>
              <a:rPr lang="es-ES" sz="2000" dirty="0">
                <a:latin typeface="Constantia" panose="02030602050306030303" pitchFamily="18" charset="0"/>
              </a:rPr>
              <a:t>Filtro a través de “Filtro Tela 3”</a:t>
            </a:r>
            <a:endParaRPr lang="es-VE" sz="2000" dirty="0">
              <a:latin typeface="Constantia" panose="02030602050306030303" pitchFamily="18" charset="0"/>
            </a:endParaRPr>
          </a:p>
        </p:txBody>
      </p:sp>
      <p:pic>
        <p:nvPicPr>
          <p:cNvPr id="27" name="Imagen 26">
            <a:extLst>
              <a:ext uri="{FF2B5EF4-FFF2-40B4-BE49-F238E27FC236}">
                <a16:creationId xmlns:a16="http://schemas.microsoft.com/office/drawing/2014/main" id="{CC241C3F-FCBF-B44F-6C49-7ED7FA09067F}"/>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6121405" y="4762671"/>
            <a:ext cx="1406876" cy="1865497"/>
          </a:xfrm>
          <a:prstGeom prst="rect">
            <a:avLst/>
          </a:prstGeom>
        </p:spPr>
      </p:pic>
      <p:pic>
        <p:nvPicPr>
          <p:cNvPr id="29" name="Imagen 28">
            <a:extLst>
              <a:ext uri="{FF2B5EF4-FFF2-40B4-BE49-F238E27FC236}">
                <a16:creationId xmlns:a16="http://schemas.microsoft.com/office/drawing/2014/main" id="{F3E9866D-131A-E983-4A72-05EAFB878C9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708200" y="4752332"/>
            <a:ext cx="1406877" cy="1875836"/>
          </a:xfrm>
          <a:prstGeom prst="rect">
            <a:avLst/>
          </a:prstGeom>
        </p:spPr>
      </p:pic>
      <p:pic>
        <p:nvPicPr>
          <p:cNvPr id="31" name="Imagen 30">
            <a:extLst>
              <a:ext uri="{FF2B5EF4-FFF2-40B4-BE49-F238E27FC236}">
                <a16:creationId xmlns:a16="http://schemas.microsoft.com/office/drawing/2014/main" id="{FBABBF4E-0952-924F-080F-74668A5EBCB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294996" y="4766826"/>
            <a:ext cx="1399123" cy="1865497"/>
          </a:xfrm>
          <a:prstGeom prst="rect">
            <a:avLst/>
          </a:prstGeom>
        </p:spPr>
      </p:pic>
    </p:spTree>
    <p:extLst>
      <p:ext uri="{BB962C8B-B14F-4D97-AF65-F5344CB8AC3E}">
        <p14:creationId xmlns:p14="http://schemas.microsoft.com/office/powerpoint/2010/main" val="504493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99759-6E61-F37C-7FFC-8640AA1DF56B}"/>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BB3645B2-EC1B-D706-4CD8-60C4AA22BC2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CuadroTexto 1">
            <a:extLst>
              <a:ext uri="{FF2B5EF4-FFF2-40B4-BE49-F238E27FC236}">
                <a16:creationId xmlns:a16="http://schemas.microsoft.com/office/drawing/2014/main" id="{65850BC5-9301-637A-88E4-AE491A7C3231}"/>
              </a:ext>
            </a:extLst>
          </p:cNvPr>
          <p:cNvSpPr txBox="1"/>
          <p:nvPr/>
        </p:nvSpPr>
        <p:spPr>
          <a:xfrm>
            <a:off x="-496713" y="496712"/>
            <a:ext cx="12372623" cy="1754326"/>
          </a:xfrm>
          <a:prstGeom prst="rect">
            <a:avLst/>
          </a:prstGeom>
          <a:noFill/>
        </p:spPr>
        <p:txBody>
          <a:bodyPr wrap="square">
            <a:spAutoFit/>
          </a:bodyPr>
          <a:lstStyle/>
          <a:p>
            <a:pPr algn="ctr"/>
            <a:r>
              <a:rPr lang="es-ES" sz="3600" b="1" dirty="0">
                <a:latin typeface="Constantia" panose="02030602050306030303" pitchFamily="18" charset="0"/>
              </a:rPr>
              <a:t>Experimento n°1: tratamiento de aguas residuales</a:t>
            </a:r>
          </a:p>
          <a:p>
            <a:pPr algn="ctr"/>
            <a:endParaRPr lang="es-ES" sz="3600" b="1" dirty="0">
              <a:latin typeface="Constantia" panose="02030602050306030303" pitchFamily="18" charset="0"/>
            </a:endParaRPr>
          </a:p>
          <a:p>
            <a:pPr algn="ctr"/>
            <a:endParaRPr lang="es-VE" sz="3600" b="1" dirty="0">
              <a:latin typeface="Constantia" panose="02030602050306030303" pitchFamily="18" charset="0"/>
            </a:endParaRPr>
          </a:p>
        </p:txBody>
      </p:sp>
      <p:sp>
        <p:nvSpPr>
          <p:cNvPr id="3" name="CuadroTexto 2">
            <a:extLst>
              <a:ext uri="{FF2B5EF4-FFF2-40B4-BE49-F238E27FC236}">
                <a16:creationId xmlns:a16="http://schemas.microsoft.com/office/drawing/2014/main" id="{D01C8F09-6EAA-4312-D551-38EC129C6507}"/>
              </a:ext>
            </a:extLst>
          </p:cNvPr>
          <p:cNvSpPr txBox="1"/>
          <p:nvPr/>
        </p:nvSpPr>
        <p:spPr>
          <a:xfrm>
            <a:off x="1207912" y="1373875"/>
            <a:ext cx="4222043" cy="400110"/>
          </a:xfrm>
          <a:prstGeom prst="rect">
            <a:avLst/>
          </a:prstGeom>
          <a:noFill/>
        </p:spPr>
        <p:txBody>
          <a:bodyPr wrap="square">
            <a:spAutoFit/>
          </a:bodyPr>
          <a:lstStyle/>
          <a:p>
            <a:pPr algn="just"/>
            <a:r>
              <a:rPr lang="es-ES" sz="2000" dirty="0">
                <a:latin typeface="Constantia" panose="02030602050306030303" pitchFamily="18" charset="0"/>
              </a:rPr>
              <a:t>Filtro a través de “Filtro de Papel”</a:t>
            </a:r>
            <a:endParaRPr lang="es-VE" sz="2000" dirty="0">
              <a:latin typeface="Constantia" panose="02030602050306030303" pitchFamily="18" charset="0"/>
            </a:endParaRPr>
          </a:p>
        </p:txBody>
      </p:sp>
      <p:pic>
        <p:nvPicPr>
          <p:cNvPr id="6" name="Imagen 5">
            <a:extLst>
              <a:ext uri="{FF2B5EF4-FFF2-40B4-BE49-F238E27FC236}">
                <a16:creationId xmlns:a16="http://schemas.microsoft.com/office/drawing/2014/main" id="{D9868D42-8B6E-2904-B09D-5F96D742B2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6090" y="2061792"/>
            <a:ext cx="1905705" cy="2540940"/>
          </a:xfrm>
          <a:prstGeom prst="rect">
            <a:avLst/>
          </a:prstGeom>
        </p:spPr>
      </p:pic>
      <p:pic>
        <p:nvPicPr>
          <p:cNvPr id="10" name="Imagen 9">
            <a:extLst>
              <a:ext uri="{FF2B5EF4-FFF2-40B4-BE49-F238E27FC236}">
                <a16:creationId xmlns:a16="http://schemas.microsoft.com/office/drawing/2014/main" id="{5FE01F27-19E3-8F19-BFB5-72F120FF7E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6080" y="2092836"/>
            <a:ext cx="1905705" cy="2540940"/>
          </a:xfrm>
          <a:prstGeom prst="rect">
            <a:avLst/>
          </a:prstGeom>
        </p:spPr>
      </p:pic>
      <p:pic>
        <p:nvPicPr>
          <p:cNvPr id="12" name="Imagen 11">
            <a:extLst>
              <a:ext uri="{FF2B5EF4-FFF2-40B4-BE49-F238E27FC236}">
                <a16:creationId xmlns:a16="http://schemas.microsoft.com/office/drawing/2014/main" id="{1B77C32E-C99A-29E1-8786-253FE3A1C8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16070" y="2092836"/>
            <a:ext cx="1429279" cy="2540940"/>
          </a:xfrm>
          <a:prstGeom prst="rect">
            <a:avLst/>
          </a:prstGeom>
        </p:spPr>
      </p:pic>
      <p:sp>
        <p:nvSpPr>
          <p:cNvPr id="13" name="CuadroTexto 12">
            <a:extLst>
              <a:ext uri="{FF2B5EF4-FFF2-40B4-BE49-F238E27FC236}">
                <a16:creationId xmlns:a16="http://schemas.microsoft.com/office/drawing/2014/main" id="{7845960B-2FAA-6D5C-D6CC-FBCFA339B02F}"/>
              </a:ext>
            </a:extLst>
          </p:cNvPr>
          <p:cNvSpPr txBox="1"/>
          <p:nvPr/>
        </p:nvSpPr>
        <p:spPr>
          <a:xfrm>
            <a:off x="7309557" y="1423805"/>
            <a:ext cx="4222043" cy="400110"/>
          </a:xfrm>
          <a:prstGeom prst="rect">
            <a:avLst/>
          </a:prstGeom>
          <a:noFill/>
        </p:spPr>
        <p:txBody>
          <a:bodyPr wrap="square">
            <a:spAutoFit/>
          </a:bodyPr>
          <a:lstStyle/>
          <a:p>
            <a:pPr algn="just"/>
            <a:r>
              <a:rPr lang="es-ES" sz="2000" dirty="0">
                <a:latin typeface="Constantia" panose="02030602050306030303" pitchFamily="18" charset="0"/>
              </a:rPr>
              <a:t>Resultado final del agua </a:t>
            </a:r>
            <a:endParaRPr lang="es-VE" sz="2000" dirty="0">
              <a:latin typeface="Constantia" panose="02030602050306030303" pitchFamily="18" charset="0"/>
            </a:endParaRPr>
          </a:p>
        </p:txBody>
      </p:sp>
      <p:pic>
        <p:nvPicPr>
          <p:cNvPr id="15" name="Imagen 14">
            <a:extLst>
              <a:ext uri="{FF2B5EF4-FFF2-40B4-BE49-F238E27FC236}">
                <a16:creationId xmlns:a16="http://schemas.microsoft.com/office/drawing/2014/main" id="{8EF76B39-EE9C-548D-E9BB-6855E04AAE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65762" y="2061792"/>
            <a:ext cx="1905705" cy="2540940"/>
          </a:xfrm>
          <a:prstGeom prst="rect">
            <a:avLst/>
          </a:prstGeom>
        </p:spPr>
      </p:pic>
      <p:pic>
        <p:nvPicPr>
          <p:cNvPr id="17" name="Imagen 16">
            <a:extLst>
              <a:ext uri="{FF2B5EF4-FFF2-40B4-BE49-F238E27FC236}">
                <a16:creationId xmlns:a16="http://schemas.microsoft.com/office/drawing/2014/main" id="{634E8E8E-96D2-9C69-48A9-B11C9AA3E617}"/>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8981190" y="2089385"/>
            <a:ext cx="2501548" cy="2513347"/>
          </a:xfrm>
          <a:prstGeom prst="rect">
            <a:avLst/>
          </a:prstGeom>
        </p:spPr>
      </p:pic>
    </p:spTree>
    <p:extLst>
      <p:ext uri="{BB962C8B-B14F-4D97-AF65-F5344CB8AC3E}">
        <p14:creationId xmlns:p14="http://schemas.microsoft.com/office/powerpoint/2010/main" val="1913152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63EE4-1E13-26C5-8986-65B7FA411FFF}"/>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4DFA79B3-2F32-686F-43C2-82736EFB2E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CuadroTexto 1">
            <a:extLst>
              <a:ext uri="{FF2B5EF4-FFF2-40B4-BE49-F238E27FC236}">
                <a16:creationId xmlns:a16="http://schemas.microsoft.com/office/drawing/2014/main" id="{36D80197-AFD2-DBCC-2501-AE5AF268CF2D}"/>
              </a:ext>
            </a:extLst>
          </p:cNvPr>
          <p:cNvSpPr txBox="1"/>
          <p:nvPr/>
        </p:nvSpPr>
        <p:spPr>
          <a:xfrm>
            <a:off x="0" y="349957"/>
            <a:ext cx="11954932" cy="1077218"/>
          </a:xfrm>
          <a:prstGeom prst="rect">
            <a:avLst/>
          </a:prstGeom>
          <a:noFill/>
        </p:spPr>
        <p:txBody>
          <a:bodyPr wrap="square">
            <a:spAutoFit/>
          </a:bodyPr>
          <a:lstStyle/>
          <a:p>
            <a:pPr algn="ctr"/>
            <a:r>
              <a:rPr lang="es-ES" sz="3200" b="1" dirty="0">
                <a:latin typeface="Constantia" panose="02030602050306030303" pitchFamily="18" charset="0"/>
              </a:rPr>
              <a:t>Experimento n°2: Medición de la calidad de agua potable.</a:t>
            </a:r>
          </a:p>
          <a:p>
            <a:pPr algn="ctr"/>
            <a:endParaRPr lang="es-VE" sz="3200" b="1" dirty="0">
              <a:latin typeface="Constantia" panose="02030602050306030303" pitchFamily="18" charset="0"/>
            </a:endParaRPr>
          </a:p>
        </p:txBody>
      </p:sp>
      <p:sp>
        <p:nvSpPr>
          <p:cNvPr id="3" name="CuadroTexto 2">
            <a:extLst>
              <a:ext uri="{FF2B5EF4-FFF2-40B4-BE49-F238E27FC236}">
                <a16:creationId xmlns:a16="http://schemas.microsoft.com/office/drawing/2014/main" id="{1D02D6E4-3F94-03C6-78B0-BEDC14DF56C0}"/>
              </a:ext>
            </a:extLst>
          </p:cNvPr>
          <p:cNvSpPr txBox="1"/>
          <p:nvPr/>
        </p:nvSpPr>
        <p:spPr>
          <a:xfrm>
            <a:off x="1672729" y="1714999"/>
            <a:ext cx="1567182" cy="400110"/>
          </a:xfrm>
          <a:prstGeom prst="rect">
            <a:avLst/>
          </a:prstGeom>
          <a:noFill/>
        </p:spPr>
        <p:txBody>
          <a:bodyPr wrap="square">
            <a:spAutoFit/>
          </a:bodyPr>
          <a:lstStyle/>
          <a:p>
            <a:pPr algn="just"/>
            <a:r>
              <a:rPr lang="es-ES" sz="2000" dirty="0">
                <a:latin typeface="Constantia" panose="02030602050306030303" pitchFamily="18" charset="0"/>
              </a:rPr>
              <a:t>Materiales</a:t>
            </a:r>
            <a:endParaRPr lang="es-VE" sz="2000" dirty="0">
              <a:latin typeface="Constantia" panose="02030602050306030303" pitchFamily="18" charset="0"/>
            </a:endParaRPr>
          </a:p>
        </p:txBody>
      </p:sp>
      <p:pic>
        <p:nvPicPr>
          <p:cNvPr id="6" name="Imagen 5">
            <a:extLst>
              <a:ext uri="{FF2B5EF4-FFF2-40B4-BE49-F238E27FC236}">
                <a16:creationId xmlns:a16="http://schemas.microsoft.com/office/drawing/2014/main" id="{60DE334E-373E-EA5A-1569-7053F40D7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1984" y="2453241"/>
            <a:ext cx="2571750" cy="3429000"/>
          </a:xfrm>
          <a:prstGeom prst="rect">
            <a:avLst/>
          </a:prstGeom>
        </p:spPr>
      </p:pic>
      <p:sp>
        <p:nvSpPr>
          <p:cNvPr id="7" name="CuadroTexto 6">
            <a:extLst>
              <a:ext uri="{FF2B5EF4-FFF2-40B4-BE49-F238E27FC236}">
                <a16:creationId xmlns:a16="http://schemas.microsoft.com/office/drawing/2014/main" id="{6A710BCE-B720-4A97-C92A-94C56881C38D}"/>
              </a:ext>
            </a:extLst>
          </p:cNvPr>
          <p:cNvSpPr txBox="1"/>
          <p:nvPr/>
        </p:nvSpPr>
        <p:spPr>
          <a:xfrm>
            <a:off x="5498675" y="1577077"/>
            <a:ext cx="1567182" cy="400110"/>
          </a:xfrm>
          <a:prstGeom prst="rect">
            <a:avLst/>
          </a:prstGeom>
          <a:noFill/>
        </p:spPr>
        <p:txBody>
          <a:bodyPr wrap="square">
            <a:spAutoFit/>
          </a:bodyPr>
          <a:lstStyle/>
          <a:p>
            <a:pPr algn="just"/>
            <a:r>
              <a:rPr lang="es-ES" sz="2000" dirty="0">
                <a:latin typeface="Constantia" panose="02030602050306030303" pitchFamily="18" charset="0"/>
              </a:rPr>
              <a:t>Armado</a:t>
            </a:r>
            <a:endParaRPr lang="es-VE" sz="2000" dirty="0">
              <a:latin typeface="Constantia" panose="02030602050306030303" pitchFamily="18" charset="0"/>
            </a:endParaRPr>
          </a:p>
        </p:txBody>
      </p:sp>
      <p:pic>
        <p:nvPicPr>
          <p:cNvPr id="9" name="Imagen 8">
            <a:extLst>
              <a:ext uri="{FF2B5EF4-FFF2-40B4-BE49-F238E27FC236}">
                <a16:creationId xmlns:a16="http://schemas.microsoft.com/office/drawing/2014/main" id="{C58A2CDE-CBC6-98FE-007D-20E382B433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4592" y="2606485"/>
            <a:ext cx="3845748" cy="2884311"/>
          </a:xfrm>
          <a:prstGeom prst="rect">
            <a:avLst/>
          </a:prstGeom>
        </p:spPr>
      </p:pic>
      <p:sp>
        <p:nvSpPr>
          <p:cNvPr id="10" name="CuadroTexto 9">
            <a:extLst>
              <a:ext uri="{FF2B5EF4-FFF2-40B4-BE49-F238E27FC236}">
                <a16:creationId xmlns:a16="http://schemas.microsoft.com/office/drawing/2014/main" id="{D75B7CFC-5247-6B54-59B3-9040B93C2ABD}"/>
              </a:ext>
            </a:extLst>
          </p:cNvPr>
          <p:cNvSpPr txBox="1"/>
          <p:nvPr/>
        </p:nvSpPr>
        <p:spPr>
          <a:xfrm>
            <a:off x="9557031" y="1616720"/>
            <a:ext cx="1567182" cy="400110"/>
          </a:xfrm>
          <a:prstGeom prst="rect">
            <a:avLst/>
          </a:prstGeom>
          <a:noFill/>
        </p:spPr>
        <p:txBody>
          <a:bodyPr wrap="square">
            <a:spAutoFit/>
          </a:bodyPr>
          <a:lstStyle/>
          <a:p>
            <a:pPr algn="just"/>
            <a:r>
              <a:rPr lang="es-ES" sz="2000" dirty="0">
                <a:latin typeface="Constantia" panose="02030602050306030303" pitchFamily="18" charset="0"/>
              </a:rPr>
              <a:t>Instalación</a:t>
            </a:r>
            <a:endParaRPr lang="es-VE" sz="2000" dirty="0">
              <a:latin typeface="Constantia" panose="02030602050306030303" pitchFamily="18" charset="0"/>
            </a:endParaRPr>
          </a:p>
        </p:txBody>
      </p:sp>
      <p:pic>
        <p:nvPicPr>
          <p:cNvPr id="12" name="Imagen 11">
            <a:extLst>
              <a:ext uri="{FF2B5EF4-FFF2-40B4-BE49-F238E27FC236}">
                <a16:creationId xmlns:a16="http://schemas.microsoft.com/office/drawing/2014/main" id="{F0BBA6D4-2243-6C8E-9A3F-E0AB148E242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68268" y="2334140"/>
            <a:ext cx="2571750" cy="3429000"/>
          </a:xfrm>
          <a:prstGeom prst="rect">
            <a:avLst/>
          </a:prstGeom>
        </p:spPr>
      </p:pic>
    </p:spTree>
    <p:extLst>
      <p:ext uri="{BB962C8B-B14F-4D97-AF65-F5344CB8AC3E}">
        <p14:creationId xmlns:p14="http://schemas.microsoft.com/office/powerpoint/2010/main" val="1094036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44299-2156-C2EC-113F-3AF6E8488EFC}"/>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EA1BF1F4-8D23-BF5C-70AF-9C95380E32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CuadroTexto 1">
            <a:extLst>
              <a:ext uri="{FF2B5EF4-FFF2-40B4-BE49-F238E27FC236}">
                <a16:creationId xmlns:a16="http://schemas.microsoft.com/office/drawing/2014/main" id="{F0650769-3D49-7198-5115-6E27DEE1C59C}"/>
              </a:ext>
            </a:extLst>
          </p:cNvPr>
          <p:cNvSpPr txBox="1"/>
          <p:nvPr/>
        </p:nvSpPr>
        <p:spPr>
          <a:xfrm>
            <a:off x="0" y="349957"/>
            <a:ext cx="11954932" cy="1077218"/>
          </a:xfrm>
          <a:prstGeom prst="rect">
            <a:avLst/>
          </a:prstGeom>
          <a:noFill/>
        </p:spPr>
        <p:txBody>
          <a:bodyPr wrap="square">
            <a:spAutoFit/>
          </a:bodyPr>
          <a:lstStyle/>
          <a:p>
            <a:pPr algn="ctr"/>
            <a:r>
              <a:rPr lang="es-ES" sz="3200" b="1" dirty="0">
                <a:latin typeface="Constantia" panose="02030602050306030303" pitchFamily="18" charset="0"/>
              </a:rPr>
              <a:t>Experimento n°2: Medición de la calidad de agua potable.</a:t>
            </a:r>
          </a:p>
          <a:p>
            <a:pPr algn="ctr"/>
            <a:endParaRPr lang="es-VE" sz="3200" b="1" dirty="0">
              <a:latin typeface="Constantia" panose="02030602050306030303" pitchFamily="18" charset="0"/>
            </a:endParaRPr>
          </a:p>
        </p:txBody>
      </p:sp>
      <p:sp>
        <p:nvSpPr>
          <p:cNvPr id="3" name="CuadroTexto 2">
            <a:extLst>
              <a:ext uri="{FF2B5EF4-FFF2-40B4-BE49-F238E27FC236}">
                <a16:creationId xmlns:a16="http://schemas.microsoft.com/office/drawing/2014/main" id="{12782C92-B43A-A269-98D7-C1FED7B66794}"/>
              </a:ext>
            </a:extLst>
          </p:cNvPr>
          <p:cNvSpPr txBox="1"/>
          <p:nvPr/>
        </p:nvSpPr>
        <p:spPr>
          <a:xfrm>
            <a:off x="566561" y="1077316"/>
            <a:ext cx="1567182" cy="400110"/>
          </a:xfrm>
          <a:prstGeom prst="rect">
            <a:avLst/>
          </a:prstGeom>
          <a:noFill/>
        </p:spPr>
        <p:txBody>
          <a:bodyPr wrap="square">
            <a:spAutoFit/>
          </a:bodyPr>
          <a:lstStyle/>
          <a:p>
            <a:pPr algn="just"/>
            <a:r>
              <a:rPr lang="es-ES" sz="2000" dirty="0">
                <a:latin typeface="Constantia" panose="02030602050306030303" pitchFamily="18" charset="0"/>
              </a:rPr>
              <a:t>Muestras</a:t>
            </a:r>
            <a:endParaRPr lang="es-VE" sz="2000" dirty="0">
              <a:latin typeface="Constantia" panose="02030602050306030303" pitchFamily="18" charset="0"/>
            </a:endParaRPr>
          </a:p>
        </p:txBody>
      </p:sp>
      <p:pic>
        <p:nvPicPr>
          <p:cNvPr id="6" name="Imagen 5">
            <a:extLst>
              <a:ext uri="{FF2B5EF4-FFF2-40B4-BE49-F238E27FC236}">
                <a16:creationId xmlns:a16="http://schemas.microsoft.com/office/drawing/2014/main" id="{39213625-1D73-FF85-22DC-541C55F2F5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561" y="2277533"/>
            <a:ext cx="2571750" cy="3429000"/>
          </a:xfrm>
          <a:prstGeom prst="rect">
            <a:avLst/>
          </a:prstGeom>
        </p:spPr>
      </p:pic>
      <p:pic>
        <p:nvPicPr>
          <p:cNvPr id="8" name="Imagen 7">
            <a:extLst>
              <a:ext uri="{FF2B5EF4-FFF2-40B4-BE49-F238E27FC236}">
                <a16:creationId xmlns:a16="http://schemas.microsoft.com/office/drawing/2014/main" id="{D993DA0A-EC50-E7B8-71F6-554FD9A097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0606" y="2211750"/>
            <a:ext cx="2774950" cy="3699933"/>
          </a:xfrm>
          <a:prstGeom prst="rect">
            <a:avLst/>
          </a:prstGeom>
        </p:spPr>
      </p:pic>
      <p:pic>
        <p:nvPicPr>
          <p:cNvPr id="9" name="Imagen 8">
            <a:extLst>
              <a:ext uri="{FF2B5EF4-FFF2-40B4-BE49-F238E27FC236}">
                <a16:creationId xmlns:a16="http://schemas.microsoft.com/office/drawing/2014/main" id="{1CBCCB57-9132-468E-D6C0-8A555FC86D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83361" y="2277533"/>
            <a:ext cx="2695928" cy="3594571"/>
          </a:xfrm>
          <a:prstGeom prst="rect">
            <a:avLst/>
          </a:prstGeom>
        </p:spPr>
      </p:pic>
    </p:spTree>
    <p:extLst>
      <p:ext uri="{BB962C8B-B14F-4D97-AF65-F5344CB8AC3E}">
        <p14:creationId xmlns:p14="http://schemas.microsoft.com/office/powerpoint/2010/main" val="35822528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368</Words>
  <Application>Microsoft Office PowerPoint</Application>
  <PresentationFormat>Panorámica</PresentationFormat>
  <Paragraphs>37</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Constantia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Colmenares</dc:creator>
  <cp:lastModifiedBy>Kevin Colmenares</cp:lastModifiedBy>
  <cp:revision>3</cp:revision>
  <dcterms:created xsi:type="dcterms:W3CDTF">2025-02-04T20:13:42Z</dcterms:created>
  <dcterms:modified xsi:type="dcterms:W3CDTF">2025-02-05T00:55:22Z</dcterms:modified>
</cp:coreProperties>
</file>