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5" r:id="rId7"/>
    <p:sldId id="266" r:id="rId8"/>
    <p:sldId id="262" r:id="rId9"/>
    <p:sldId id="263" r:id="rId10"/>
    <p:sldId id="264" r:id="rId11"/>
  </p:sldIdLst>
  <p:sldSz cx="16202025" cy="10225088"/>
  <p:notesSz cx="6858000" cy="9144000"/>
  <p:defaultTextStyle>
    <a:defPPr>
      <a:defRPr lang="es-VE"/>
    </a:defPPr>
    <a:lvl1pPr marL="0" algn="l" defTabSz="1534363" rtl="0" eaLnBrk="1" latinLnBrk="0" hangingPunct="1">
      <a:defRPr sz="3000" kern="1200">
        <a:solidFill>
          <a:schemeClr val="tx1"/>
        </a:solidFill>
        <a:latin typeface="+mn-lt"/>
        <a:ea typeface="+mn-ea"/>
        <a:cs typeface="+mn-cs"/>
      </a:defRPr>
    </a:lvl1pPr>
    <a:lvl2pPr marL="767182" algn="l" defTabSz="1534363" rtl="0" eaLnBrk="1" latinLnBrk="0" hangingPunct="1">
      <a:defRPr sz="3000" kern="1200">
        <a:solidFill>
          <a:schemeClr val="tx1"/>
        </a:solidFill>
        <a:latin typeface="+mn-lt"/>
        <a:ea typeface="+mn-ea"/>
        <a:cs typeface="+mn-cs"/>
      </a:defRPr>
    </a:lvl2pPr>
    <a:lvl3pPr marL="1534363" algn="l" defTabSz="1534363" rtl="0" eaLnBrk="1" latinLnBrk="0" hangingPunct="1">
      <a:defRPr sz="3000" kern="1200">
        <a:solidFill>
          <a:schemeClr val="tx1"/>
        </a:solidFill>
        <a:latin typeface="+mn-lt"/>
        <a:ea typeface="+mn-ea"/>
        <a:cs typeface="+mn-cs"/>
      </a:defRPr>
    </a:lvl3pPr>
    <a:lvl4pPr marL="2301545" algn="l" defTabSz="1534363" rtl="0" eaLnBrk="1" latinLnBrk="0" hangingPunct="1">
      <a:defRPr sz="3000" kern="1200">
        <a:solidFill>
          <a:schemeClr val="tx1"/>
        </a:solidFill>
        <a:latin typeface="+mn-lt"/>
        <a:ea typeface="+mn-ea"/>
        <a:cs typeface="+mn-cs"/>
      </a:defRPr>
    </a:lvl4pPr>
    <a:lvl5pPr marL="3068726" algn="l" defTabSz="1534363" rtl="0" eaLnBrk="1" latinLnBrk="0" hangingPunct="1">
      <a:defRPr sz="3000" kern="1200">
        <a:solidFill>
          <a:schemeClr val="tx1"/>
        </a:solidFill>
        <a:latin typeface="+mn-lt"/>
        <a:ea typeface="+mn-ea"/>
        <a:cs typeface="+mn-cs"/>
      </a:defRPr>
    </a:lvl5pPr>
    <a:lvl6pPr marL="3835908" algn="l" defTabSz="1534363" rtl="0" eaLnBrk="1" latinLnBrk="0" hangingPunct="1">
      <a:defRPr sz="3000" kern="1200">
        <a:solidFill>
          <a:schemeClr val="tx1"/>
        </a:solidFill>
        <a:latin typeface="+mn-lt"/>
        <a:ea typeface="+mn-ea"/>
        <a:cs typeface="+mn-cs"/>
      </a:defRPr>
    </a:lvl6pPr>
    <a:lvl7pPr marL="4603090" algn="l" defTabSz="1534363" rtl="0" eaLnBrk="1" latinLnBrk="0" hangingPunct="1">
      <a:defRPr sz="3000" kern="1200">
        <a:solidFill>
          <a:schemeClr val="tx1"/>
        </a:solidFill>
        <a:latin typeface="+mn-lt"/>
        <a:ea typeface="+mn-ea"/>
        <a:cs typeface="+mn-cs"/>
      </a:defRPr>
    </a:lvl7pPr>
    <a:lvl8pPr marL="5370271" algn="l" defTabSz="1534363" rtl="0" eaLnBrk="1" latinLnBrk="0" hangingPunct="1">
      <a:defRPr sz="3000" kern="1200">
        <a:solidFill>
          <a:schemeClr val="tx1"/>
        </a:solidFill>
        <a:latin typeface="+mn-lt"/>
        <a:ea typeface="+mn-ea"/>
        <a:cs typeface="+mn-cs"/>
      </a:defRPr>
    </a:lvl8pPr>
    <a:lvl9pPr marL="6137453" algn="l" defTabSz="1534363" rtl="0" eaLnBrk="1" latinLnBrk="0" hangingPunct="1">
      <a:defRPr sz="3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384" y="72"/>
      </p:cViewPr>
      <p:guideLst>
        <p:guide orient="horz" pos="3221"/>
        <p:guide pos="5103"/>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LICCETT\Documents\TAREAS%20Y%20OTROS%20DE%20MAOLIS\UNIVERSIDAD\ambiente\tema3\desaguetema3.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LICCETT\Documents\TAREAS%20Y%20OTROS%20DE%20MAOLIS\UNIVERSIDAD\ambiente\tema3\desaguetema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s-VE"/>
  <c:style val="3"/>
  <c:chart>
    <c:title>
      <c:tx>
        <c:rich>
          <a:bodyPr/>
          <a:lstStyle/>
          <a:p>
            <a:pPr>
              <a:defRPr sz="4000"/>
            </a:pPr>
            <a:r>
              <a:rPr lang="es-VE" sz="4000"/>
              <a:t>Filtrado de agua comercial y de chorro</a:t>
            </a:r>
          </a:p>
        </c:rich>
      </c:tx>
      <c:layout/>
    </c:title>
    <c:view3D>
      <c:rAngAx val="1"/>
    </c:view3D>
    <c:plotArea>
      <c:layout>
        <c:manualLayout>
          <c:layoutTarget val="inner"/>
          <c:xMode val="edge"/>
          <c:yMode val="edge"/>
          <c:x val="9.7557961504812024E-2"/>
          <c:y val="0.18348388743073796"/>
          <c:w val="0.80129068241469836"/>
          <c:h val="0.47903652668416447"/>
        </c:manualLayout>
      </c:layout>
      <c:bar3DChart>
        <c:barDir val="col"/>
        <c:grouping val="clustered"/>
        <c:ser>
          <c:idx val="0"/>
          <c:order val="0"/>
          <c:tx>
            <c:strRef>
              <c:f>Hoja1!$H$4</c:f>
              <c:strCache>
                <c:ptCount val="1"/>
                <c:pt idx="0">
                  <c:v>Antes</c:v>
                </c:pt>
              </c:strCache>
            </c:strRef>
          </c:tx>
          <c:cat>
            <c:strRef>
              <c:f>Hoja1!$G$5:$G$9</c:f>
              <c:strCache>
                <c:ptCount val="5"/>
                <c:pt idx="0">
                  <c:v>Colador/Malla</c:v>
                </c:pt>
                <c:pt idx="1">
                  <c:v>Seda</c:v>
                </c:pt>
                <c:pt idx="2">
                  <c:v>Licra</c:v>
                </c:pt>
                <c:pt idx="3">
                  <c:v>Algodón</c:v>
                </c:pt>
                <c:pt idx="4">
                  <c:v>Papel </c:v>
                </c:pt>
              </c:strCache>
            </c:strRef>
          </c:cat>
          <c:val>
            <c:numRef>
              <c:f>Hoja1!$H$5:$H$9</c:f>
              <c:numCache>
                <c:formatCode>General</c:formatCode>
                <c:ptCount val="5"/>
                <c:pt idx="0">
                  <c:v>29</c:v>
                </c:pt>
                <c:pt idx="1">
                  <c:v>29</c:v>
                </c:pt>
                <c:pt idx="2">
                  <c:v>34</c:v>
                </c:pt>
                <c:pt idx="3">
                  <c:v>33</c:v>
                </c:pt>
                <c:pt idx="4">
                  <c:v>29</c:v>
                </c:pt>
              </c:numCache>
            </c:numRef>
          </c:val>
        </c:ser>
        <c:ser>
          <c:idx val="1"/>
          <c:order val="1"/>
          <c:tx>
            <c:strRef>
              <c:f>Hoja1!$I$4</c:f>
              <c:strCache>
                <c:ptCount val="1"/>
                <c:pt idx="0">
                  <c:v>Despúes</c:v>
                </c:pt>
              </c:strCache>
            </c:strRef>
          </c:tx>
          <c:cat>
            <c:strRef>
              <c:f>Hoja1!$G$5:$G$9</c:f>
              <c:strCache>
                <c:ptCount val="5"/>
                <c:pt idx="0">
                  <c:v>Colador/Malla</c:v>
                </c:pt>
                <c:pt idx="1">
                  <c:v>Seda</c:v>
                </c:pt>
                <c:pt idx="2">
                  <c:v>Licra</c:v>
                </c:pt>
                <c:pt idx="3">
                  <c:v>Algodón</c:v>
                </c:pt>
                <c:pt idx="4">
                  <c:v>Papel </c:v>
                </c:pt>
              </c:strCache>
            </c:strRef>
          </c:cat>
          <c:val>
            <c:numRef>
              <c:f>Hoja1!$I$5:$I$9</c:f>
              <c:numCache>
                <c:formatCode>General</c:formatCode>
                <c:ptCount val="5"/>
                <c:pt idx="0">
                  <c:v>30</c:v>
                </c:pt>
                <c:pt idx="1">
                  <c:v>33</c:v>
                </c:pt>
                <c:pt idx="2">
                  <c:v>40</c:v>
                </c:pt>
                <c:pt idx="3">
                  <c:v>35</c:v>
                </c:pt>
                <c:pt idx="4">
                  <c:v>47</c:v>
                </c:pt>
              </c:numCache>
            </c:numRef>
          </c:val>
        </c:ser>
        <c:shape val="pyramid"/>
        <c:axId val="88715264"/>
        <c:axId val="88717184"/>
        <c:axId val="0"/>
      </c:bar3DChart>
      <c:catAx>
        <c:axId val="88715264"/>
        <c:scaling>
          <c:orientation val="minMax"/>
        </c:scaling>
        <c:axPos val="b"/>
        <c:title>
          <c:tx>
            <c:rich>
              <a:bodyPr/>
              <a:lstStyle/>
              <a:p>
                <a:pPr>
                  <a:defRPr/>
                </a:pPr>
                <a:r>
                  <a:rPr lang="es-VE"/>
                  <a:t>Tipo de filtro</a:t>
                </a:r>
              </a:p>
            </c:rich>
          </c:tx>
          <c:layout>
            <c:manualLayout>
              <c:xMode val="edge"/>
              <c:yMode val="edge"/>
              <c:x val="0.40303969127808353"/>
              <c:y val="0.86625582431938619"/>
            </c:manualLayout>
          </c:layout>
        </c:title>
        <c:majorTickMark val="none"/>
        <c:tickLblPos val="nextTo"/>
        <c:crossAx val="88717184"/>
        <c:crosses val="autoZero"/>
        <c:auto val="1"/>
        <c:lblAlgn val="ctr"/>
        <c:lblOffset val="100"/>
      </c:catAx>
      <c:valAx>
        <c:axId val="88717184"/>
        <c:scaling>
          <c:orientation val="minMax"/>
        </c:scaling>
        <c:axPos val="l"/>
        <c:majorGridlines/>
        <c:title>
          <c:tx>
            <c:rich>
              <a:bodyPr/>
              <a:lstStyle/>
              <a:p>
                <a:pPr>
                  <a:defRPr/>
                </a:pPr>
                <a:r>
                  <a:rPr lang="es-VE"/>
                  <a:t>Gramos</a:t>
                </a:r>
              </a:p>
            </c:rich>
          </c:tx>
          <c:layout/>
        </c:title>
        <c:numFmt formatCode="General" sourceLinked="1"/>
        <c:tickLblPos val="nextTo"/>
        <c:crossAx val="88715264"/>
        <c:crosses val="autoZero"/>
        <c:crossBetween val="between"/>
      </c:valAx>
    </c:plotArea>
    <c:legend>
      <c:legendPos val="r"/>
      <c:layout>
        <c:manualLayout>
          <c:xMode val="edge"/>
          <c:yMode val="edge"/>
          <c:x val="0.86551531058617714"/>
          <c:y val="0.19528725575969683"/>
          <c:w val="0.13448468941382336"/>
          <c:h val="0.16743438320209997"/>
        </c:manualLayout>
      </c:layout>
    </c:legend>
    <c:plotVisOnly val="1"/>
  </c:chart>
  <c:spPr>
    <a:solidFill>
      <a:schemeClr val="bg1"/>
    </a:solidFill>
  </c:spPr>
  <c:txPr>
    <a:bodyPr/>
    <a:lstStyle/>
    <a:p>
      <a:pPr>
        <a:defRPr sz="2000">
          <a:latin typeface="Aharoni" pitchFamily="2" charset="-79"/>
          <a:cs typeface="Aharoni" pitchFamily="2" charset="-79"/>
        </a:defRPr>
      </a:pPr>
      <a:endParaRPr lang="es-VE"/>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s-VE"/>
  <c:style val="7"/>
  <c:chart>
    <c:title>
      <c:tx>
        <c:rich>
          <a:bodyPr/>
          <a:lstStyle/>
          <a:p>
            <a:pPr>
              <a:defRPr/>
            </a:pPr>
            <a:r>
              <a:rPr lang="es-VE" dirty="0"/>
              <a:t>Filtrado de aguas residuales</a:t>
            </a:r>
          </a:p>
        </c:rich>
      </c:tx>
      <c:layout/>
    </c:title>
    <c:view3D>
      <c:rAngAx val="1"/>
    </c:view3D>
    <c:plotArea>
      <c:layout/>
      <c:bar3DChart>
        <c:barDir val="col"/>
        <c:grouping val="clustered"/>
        <c:ser>
          <c:idx val="0"/>
          <c:order val="0"/>
          <c:tx>
            <c:strRef>
              <c:f>Hoja1!$C$4</c:f>
              <c:strCache>
                <c:ptCount val="1"/>
                <c:pt idx="0">
                  <c:v>Antes</c:v>
                </c:pt>
              </c:strCache>
            </c:strRef>
          </c:tx>
          <c:cat>
            <c:strRef>
              <c:f>Hoja1!$B$5:$B$9</c:f>
              <c:strCache>
                <c:ptCount val="5"/>
                <c:pt idx="0">
                  <c:v>Colador/Malla</c:v>
                </c:pt>
                <c:pt idx="1">
                  <c:v>Seda</c:v>
                </c:pt>
                <c:pt idx="2">
                  <c:v>Licra</c:v>
                </c:pt>
                <c:pt idx="3">
                  <c:v>Algodón</c:v>
                </c:pt>
                <c:pt idx="4">
                  <c:v>Papel </c:v>
                </c:pt>
              </c:strCache>
            </c:strRef>
          </c:cat>
          <c:val>
            <c:numRef>
              <c:f>Hoja1!$C$5:$C$9</c:f>
              <c:numCache>
                <c:formatCode>General</c:formatCode>
                <c:ptCount val="5"/>
                <c:pt idx="0">
                  <c:v>29</c:v>
                </c:pt>
                <c:pt idx="1">
                  <c:v>29</c:v>
                </c:pt>
                <c:pt idx="2">
                  <c:v>34</c:v>
                </c:pt>
                <c:pt idx="3">
                  <c:v>33</c:v>
                </c:pt>
                <c:pt idx="4">
                  <c:v>29</c:v>
                </c:pt>
              </c:numCache>
            </c:numRef>
          </c:val>
        </c:ser>
        <c:ser>
          <c:idx val="1"/>
          <c:order val="1"/>
          <c:tx>
            <c:strRef>
              <c:f>Hoja1!$D$4</c:f>
              <c:strCache>
                <c:ptCount val="1"/>
                <c:pt idx="0">
                  <c:v>Despúes</c:v>
                </c:pt>
              </c:strCache>
            </c:strRef>
          </c:tx>
          <c:cat>
            <c:strRef>
              <c:f>Hoja1!$B$5:$B$9</c:f>
              <c:strCache>
                <c:ptCount val="5"/>
                <c:pt idx="0">
                  <c:v>Colador/Malla</c:v>
                </c:pt>
                <c:pt idx="1">
                  <c:v>Seda</c:v>
                </c:pt>
                <c:pt idx="2">
                  <c:v>Licra</c:v>
                </c:pt>
                <c:pt idx="3">
                  <c:v>Algodón</c:v>
                </c:pt>
                <c:pt idx="4">
                  <c:v>Papel </c:v>
                </c:pt>
              </c:strCache>
            </c:strRef>
          </c:cat>
          <c:val>
            <c:numRef>
              <c:f>Hoja1!$D$5:$D$9</c:f>
              <c:numCache>
                <c:formatCode>General</c:formatCode>
                <c:ptCount val="5"/>
                <c:pt idx="0">
                  <c:v>173</c:v>
                </c:pt>
                <c:pt idx="1">
                  <c:v>39</c:v>
                </c:pt>
                <c:pt idx="2">
                  <c:v>61</c:v>
                </c:pt>
                <c:pt idx="3">
                  <c:v>47</c:v>
                </c:pt>
                <c:pt idx="4">
                  <c:v>54</c:v>
                </c:pt>
              </c:numCache>
            </c:numRef>
          </c:val>
        </c:ser>
        <c:shape val="pyramid"/>
        <c:axId val="88756224"/>
        <c:axId val="88758144"/>
        <c:axId val="0"/>
      </c:bar3DChart>
      <c:catAx>
        <c:axId val="88756224"/>
        <c:scaling>
          <c:orientation val="minMax"/>
        </c:scaling>
        <c:axPos val="b"/>
        <c:title>
          <c:tx>
            <c:rich>
              <a:bodyPr/>
              <a:lstStyle/>
              <a:p>
                <a:pPr>
                  <a:defRPr/>
                </a:pPr>
                <a:r>
                  <a:rPr lang="es-VE" dirty="0"/>
                  <a:t>Tipo de filtro</a:t>
                </a:r>
              </a:p>
            </c:rich>
          </c:tx>
          <c:layout/>
        </c:title>
        <c:majorTickMark val="none"/>
        <c:tickLblPos val="nextTo"/>
        <c:crossAx val="88758144"/>
        <c:crosses val="autoZero"/>
        <c:auto val="1"/>
        <c:lblAlgn val="ctr"/>
        <c:lblOffset val="100"/>
      </c:catAx>
      <c:valAx>
        <c:axId val="88758144"/>
        <c:scaling>
          <c:orientation val="minMax"/>
        </c:scaling>
        <c:axPos val="l"/>
        <c:majorGridlines/>
        <c:title>
          <c:tx>
            <c:rich>
              <a:bodyPr/>
              <a:lstStyle/>
              <a:p>
                <a:pPr>
                  <a:defRPr/>
                </a:pPr>
                <a:r>
                  <a:rPr lang="es-VE" dirty="0"/>
                  <a:t>Gramos</a:t>
                </a:r>
              </a:p>
            </c:rich>
          </c:tx>
          <c:layout/>
        </c:title>
        <c:numFmt formatCode="General" sourceLinked="1"/>
        <c:tickLblPos val="nextTo"/>
        <c:crossAx val="88756224"/>
        <c:crosses val="autoZero"/>
        <c:crossBetween val="between"/>
      </c:valAx>
    </c:plotArea>
    <c:legend>
      <c:legendPos val="r"/>
      <c:layout/>
    </c:legend>
    <c:plotVisOnly val="1"/>
  </c:chart>
  <c:spPr>
    <a:solidFill>
      <a:schemeClr val="bg1"/>
    </a:solidFill>
  </c:spPr>
  <c:txPr>
    <a:bodyPr/>
    <a:lstStyle/>
    <a:p>
      <a:pPr>
        <a:defRPr sz="2000">
          <a:latin typeface="Aharoni" pitchFamily="2" charset="-79"/>
          <a:cs typeface="Aharoni" pitchFamily="2" charset="-79"/>
        </a:defRPr>
      </a:pPr>
      <a:endParaRPr lang="es-VE"/>
    </a:p>
  </c:tx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1215152" y="3176407"/>
            <a:ext cx="13771721" cy="2191767"/>
          </a:xfrm>
        </p:spPr>
        <p:txBody>
          <a:bodyPr/>
          <a:lstStyle/>
          <a:p>
            <a:r>
              <a:rPr lang="es-ES" smtClean="0"/>
              <a:t>Haga clic para modificar el estilo de título del patrón</a:t>
            </a:r>
            <a:endParaRPr lang="es-VE"/>
          </a:p>
        </p:txBody>
      </p:sp>
      <p:sp>
        <p:nvSpPr>
          <p:cNvPr id="3" name="2 Subtítulo"/>
          <p:cNvSpPr>
            <a:spLocks noGrp="1"/>
          </p:cNvSpPr>
          <p:nvPr>
            <p:ph type="subTitle" idx="1"/>
          </p:nvPr>
        </p:nvSpPr>
        <p:spPr>
          <a:xfrm>
            <a:off x="2430304" y="5794217"/>
            <a:ext cx="11341418" cy="2613078"/>
          </a:xfrm>
        </p:spPr>
        <p:txBody>
          <a:bodyPr/>
          <a:lstStyle>
            <a:lvl1pPr marL="0" indent="0" algn="ctr">
              <a:buNone/>
              <a:defRPr>
                <a:solidFill>
                  <a:schemeClr val="tx1">
                    <a:tint val="75000"/>
                  </a:schemeClr>
                </a:solidFill>
              </a:defRPr>
            </a:lvl1pPr>
            <a:lvl2pPr marL="767182" indent="0" algn="ctr">
              <a:buNone/>
              <a:defRPr>
                <a:solidFill>
                  <a:schemeClr val="tx1">
                    <a:tint val="75000"/>
                  </a:schemeClr>
                </a:solidFill>
              </a:defRPr>
            </a:lvl2pPr>
            <a:lvl3pPr marL="1534363" indent="0" algn="ctr">
              <a:buNone/>
              <a:defRPr>
                <a:solidFill>
                  <a:schemeClr val="tx1">
                    <a:tint val="75000"/>
                  </a:schemeClr>
                </a:solidFill>
              </a:defRPr>
            </a:lvl3pPr>
            <a:lvl4pPr marL="2301545" indent="0" algn="ctr">
              <a:buNone/>
              <a:defRPr>
                <a:solidFill>
                  <a:schemeClr val="tx1">
                    <a:tint val="75000"/>
                  </a:schemeClr>
                </a:solidFill>
              </a:defRPr>
            </a:lvl4pPr>
            <a:lvl5pPr marL="3068726" indent="0" algn="ctr">
              <a:buNone/>
              <a:defRPr>
                <a:solidFill>
                  <a:schemeClr val="tx1">
                    <a:tint val="75000"/>
                  </a:schemeClr>
                </a:solidFill>
              </a:defRPr>
            </a:lvl5pPr>
            <a:lvl6pPr marL="3835908" indent="0" algn="ctr">
              <a:buNone/>
              <a:defRPr>
                <a:solidFill>
                  <a:schemeClr val="tx1">
                    <a:tint val="75000"/>
                  </a:schemeClr>
                </a:solidFill>
              </a:defRPr>
            </a:lvl6pPr>
            <a:lvl7pPr marL="4603090" indent="0" algn="ctr">
              <a:buNone/>
              <a:defRPr>
                <a:solidFill>
                  <a:schemeClr val="tx1">
                    <a:tint val="75000"/>
                  </a:schemeClr>
                </a:solidFill>
              </a:defRPr>
            </a:lvl7pPr>
            <a:lvl8pPr marL="5370271" indent="0" algn="ctr">
              <a:buNone/>
              <a:defRPr>
                <a:solidFill>
                  <a:schemeClr val="tx1">
                    <a:tint val="75000"/>
                  </a:schemeClr>
                </a:solidFill>
              </a:defRPr>
            </a:lvl8pPr>
            <a:lvl9pPr marL="6137453" indent="0" algn="ctr">
              <a:buNone/>
              <a:defRPr>
                <a:solidFill>
                  <a:schemeClr val="tx1">
                    <a:tint val="75000"/>
                  </a:schemeClr>
                </a:solidFill>
              </a:defRPr>
            </a:lvl9pPr>
          </a:lstStyle>
          <a:p>
            <a:r>
              <a:rPr lang="es-ES" smtClean="0"/>
              <a:t>Haga clic para modificar el estilo de subtítulo del patrón</a:t>
            </a:r>
            <a:endParaRPr lang="es-VE"/>
          </a:p>
        </p:txBody>
      </p:sp>
      <p:sp>
        <p:nvSpPr>
          <p:cNvPr id="4" name="3 Marcador de fecha"/>
          <p:cNvSpPr>
            <a:spLocks noGrp="1"/>
          </p:cNvSpPr>
          <p:nvPr>
            <p:ph type="dt" sz="half" idx="10"/>
          </p:nvPr>
        </p:nvSpPr>
        <p:spPr/>
        <p:txBody>
          <a:bodyPr/>
          <a:lstStyle/>
          <a:p>
            <a:fld id="{2C981688-759D-4603-A996-02F0104BD8B1}" type="datetimeFigureOut">
              <a:rPr lang="es-VE" smtClean="0"/>
              <a:pPr/>
              <a:t>03-02-2025</a:t>
            </a:fld>
            <a:endParaRPr lang="es-VE" dirty="0"/>
          </a:p>
        </p:txBody>
      </p:sp>
      <p:sp>
        <p:nvSpPr>
          <p:cNvPr id="5" name="4 Marcador de pie de página"/>
          <p:cNvSpPr>
            <a:spLocks noGrp="1"/>
          </p:cNvSpPr>
          <p:nvPr>
            <p:ph type="ftr" sz="quarter" idx="11"/>
          </p:nvPr>
        </p:nvSpPr>
        <p:spPr/>
        <p:txBody>
          <a:bodyPr/>
          <a:lstStyle/>
          <a:p>
            <a:endParaRPr lang="es-VE" dirty="0"/>
          </a:p>
        </p:txBody>
      </p:sp>
      <p:sp>
        <p:nvSpPr>
          <p:cNvPr id="6" name="5 Marcador de número de diapositiva"/>
          <p:cNvSpPr>
            <a:spLocks noGrp="1"/>
          </p:cNvSpPr>
          <p:nvPr>
            <p:ph type="sldNum" sz="quarter" idx="12"/>
          </p:nvPr>
        </p:nvSpPr>
        <p:spPr/>
        <p:txBody>
          <a:bodyPr/>
          <a:lstStyle/>
          <a:p>
            <a:fld id="{3CDAE04D-8B81-4179-8C16-50835AE1DDDC}" type="slidenum">
              <a:rPr lang="es-VE" smtClean="0"/>
              <a:pPr/>
              <a:t>‹Nº›</a:t>
            </a:fld>
            <a:endParaRPr lang="es-V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10"/>
          </p:nvPr>
        </p:nvSpPr>
        <p:spPr/>
        <p:txBody>
          <a:bodyPr/>
          <a:lstStyle/>
          <a:p>
            <a:fld id="{2C981688-759D-4603-A996-02F0104BD8B1}" type="datetimeFigureOut">
              <a:rPr lang="es-VE" smtClean="0"/>
              <a:pPr/>
              <a:t>03-02-2025</a:t>
            </a:fld>
            <a:endParaRPr lang="es-VE" dirty="0"/>
          </a:p>
        </p:txBody>
      </p:sp>
      <p:sp>
        <p:nvSpPr>
          <p:cNvPr id="5" name="4 Marcador de pie de página"/>
          <p:cNvSpPr>
            <a:spLocks noGrp="1"/>
          </p:cNvSpPr>
          <p:nvPr>
            <p:ph type="ftr" sz="quarter" idx="11"/>
          </p:nvPr>
        </p:nvSpPr>
        <p:spPr/>
        <p:txBody>
          <a:bodyPr/>
          <a:lstStyle/>
          <a:p>
            <a:endParaRPr lang="es-VE" dirty="0"/>
          </a:p>
        </p:txBody>
      </p:sp>
      <p:sp>
        <p:nvSpPr>
          <p:cNvPr id="6" name="5 Marcador de número de diapositiva"/>
          <p:cNvSpPr>
            <a:spLocks noGrp="1"/>
          </p:cNvSpPr>
          <p:nvPr>
            <p:ph type="sldNum" sz="quarter" idx="12"/>
          </p:nvPr>
        </p:nvSpPr>
        <p:spPr/>
        <p:txBody>
          <a:bodyPr/>
          <a:lstStyle/>
          <a:p>
            <a:fld id="{3CDAE04D-8B81-4179-8C16-50835AE1DDDC}" type="slidenum">
              <a:rPr lang="es-VE" smtClean="0"/>
              <a:pPr/>
              <a:t>‹Nº›</a:t>
            </a:fld>
            <a:endParaRPr lang="es-V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11746468" y="409479"/>
            <a:ext cx="3645456" cy="8724463"/>
          </a:xfrm>
        </p:spPr>
        <p:txBody>
          <a:bodyPr vert="eaVert"/>
          <a:lstStyle/>
          <a:p>
            <a:r>
              <a:rPr lang="es-ES" smtClean="0"/>
              <a:t>Haga clic para modificar el estilo de título del patrón</a:t>
            </a:r>
            <a:endParaRPr lang="es-VE"/>
          </a:p>
        </p:txBody>
      </p:sp>
      <p:sp>
        <p:nvSpPr>
          <p:cNvPr id="3" name="2 Marcador de texto vertical"/>
          <p:cNvSpPr>
            <a:spLocks noGrp="1"/>
          </p:cNvSpPr>
          <p:nvPr>
            <p:ph type="body" orient="vert" idx="1"/>
          </p:nvPr>
        </p:nvSpPr>
        <p:spPr>
          <a:xfrm>
            <a:off x="810102" y="409479"/>
            <a:ext cx="10666333" cy="872446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10"/>
          </p:nvPr>
        </p:nvSpPr>
        <p:spPr/>
        <p:txBody>
          <a:bodyPr/>
          <a:lstStyle/>
          <a:p>
            <a:fld id="{2C981688-759D-4603-A996-02F0104BD8B1}" type="datetimeFigureOut">
              <a:rPr lang="es-VE" smtClean="0"/>
              <a:pPr/>
              <a:t>03-02-2025</a:t>
            </a:fld>
            <a:endParaRPr lang="es-VE" dirty="0"/>
          </a:p>
        </p:txBody>
      </p:sp>
      <p:sp>
        <p:nvSpPr>
          <p:cNvPr id="5" name="4 Marcador de pie de página"/>
          <p:cNvSpPr>
            <a:spLocks noGrp="1"/>
          </p:cNvSpPr>
          <p:nvPr>
            <p:ph type="ftr" sz="quarter" idx="11"/>
          </p:nvPr>
        </p:nvSpPr>
        <p:spPr/>
        <p:txBody>
          <a:bodyPr/>
          <a:lstStyle/>
          <a:p>
            <a:endParaRPr lang="es-VE" dirty="0"/>
          </a:p>
        </p:txBody>
      </p:sp>
      <p:sp>
        <p:nvSpPr>
          <p:cNvPr id="6" name="5 Marcador de número de diapositiva"/>
          <p:cNvSpPr>
            <a:spLocks noGrp="1"/>
          </p:cNvSpPr>
          <p:nvPr>
            <p:ph type="sldNum" sz="quarter" idx="12"/>
          </p:nvPr>
        </p:nvSpPr>
        <p:spPr/>
        <p:txBody>
          <a:bodyPr/>
          <a:lstStyle/>
          <a:p>
            <a:fld id="{3CDAE04D-8B81-4179-8C16-50835AE1DDDC}" type="slidenum">
              <a:rPr lang="es-VE" smtClean="0"/>
              <a:pPr/>
              <a:t>‹Nº›</a:t>
            </a:fld>
            <a:endParaRPr lang="es-V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10"/>
          </p:nvPr>
        </p:nvSpPr>
        <p:spPr/>
        <p:txBody>
          <a:bodyPr/>
          <a:lstStyle/>
          <a:p>
            <a:fld id="{2C981688-759D-4603-A996-02F0104BD8B1}" type="datetimeFigureOut">
              <a:rPr lang="es-VE" smtClean="0"/>
              <a:pPr/>
              <a:t>03-02-2025</a:t>
            </a:fld>
            <a:endParaRPr lang="es-VE" dirty="0"/>
          </a:p>
        </p:txBody>
      </p:sp>
      <p:sp>
        <p:nvSpPr>
          <p:cNvPr id="5" name="4 Marcador de pie de página"/>
          <p:cNvSpPr>
            <a:spLocks noGrp="1"/>
          </p:cNvSpPr>
          <p:nvPr>
            <p:ph type="ftr" sz="quarter" idx="11"/>
          </p:nvPr>
        </p:nvSpPr>
        <p:spPr/>
        <p:txBody>
          <a:bodyPr/>
          <a:lstStyle/>
          <a:p>
            <a:endParaRPr lang="es-VE" dirty="0"/>
          </a:p>
        </p:txBody>
      </p:sp>
      <p:sp>
        <p:nvSpPr>
          <p:cNvPr id="6" name="5 Marcador de número de diapositiva"/>
          <p:cNvSpPr>
            <a:spLocks noGrp="1"/>
          </p:cNvSpPr>
          <p:nvPr>
            <p:ph type="sldNum" sz="quarter" idx="12"/>
          </p:nvPr>
        </p:nvSpPr>
        <p:spPr/>
        <p:txBody>
          <a:bodyPr/>
          <a:lstStyle/>
          <a:p>
            <a:fld id="{3CDAE04D-8B81-4179-8C16-50835AE1DDDC}" type="slidenum">
              <a:rPr lang="es-VE" smtClean="0"/>
              <a:pPr/>
              <a:t>‹Nº›</a:t>
            </a:fld>
            <a:endParaRPr lang="es-V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279849" y="6570568"/>
            <a:ext cx="13771721" cy="2030816"/>
          </a:xfrm>
        </p:spPr>
        <p:txBody>
          <a:bodyPr anchor="t"/>
          <a:lstStyle>
            <a:lvl1pPr algn="l">
              <a:defRPr sz="6700" b="1" cap="all"/>
            </a:lvl1pPr>
          </a:lstStyle>
          <a:p>
            <a:r>
              <a:rPr lang="es-ES" smtClean="0"/>
              <a:t>Haga clic para modificar el estilo de título del patrón</a:t>
            </a:r>
            <a:endParaRPr lang="es-VE"/>
          </a:p>
        </p:txBody>
      </p:sp>
      <p:sp>
        <p:nvSpPr>
          <p:cNvPr id="3" name="2 Marcador de texto"/>
          <p:cNvSpPr>
            <a:spLocks noGrp="1"/>
          </p:cNvSpPr>
          <p:nvPr>
            <p:ph type="body" idx="1"/>
          </p:nvPr>
        </p:nvSpPr>
        <p:spPr>
          <a:xfrm>
            <a:off x="1279849" y="4333829"/>
            <a:ext cx="13771721" cy="2236737"/>
          </a:xfrm>
        </p:spPr>
        <p:txBody>
          <a:bodyPr anchor="b"/>
          <a:lstStyle>
            <a:lvl1pPr marL="0" indent="0">
              <a:buNone/>
              <a:defRPr sz="3400">
                <a:solidFill>
                  <a:schemeClr val="tx1">
                    <a:tint val="75000"/>
                  </a:schemeClr>
                </a:solidFill>
              </a:defRPr>
            </a:lvl1pPr>
            <a:lvl2pPr marL="767182" indent="0">
              <a:buNone/>
              <a:defRPr sz="3000">
                <a:solidFill>
                  <a:schemeClr val="tx1">
                    <a:tint val="75000"/>
                  </a:schemeClr>
                </a:solidFill>
              </a:defRPr>
            </a:lvl2pPr>
            <a:lvl3pPr marL="1534363" indent="0">
              <a:buNone/>
              <a:defRPr sz="2700">
                <a:solidFill>
                  <a:schemeClr val="tx1">
                    <a:tint val="75000"/>
                  </a:schemeClr>
                </a:solidFill>
              </a:defRPr>
            </a:lvl3pPr>
            <a:lvl4pPr marL="2301545" indent="0">
              <a:buNone/>
              <a:defRPr sz="2300">
                <a:solidFill>
                  <a:schemeClr val="tx1">
                    <a:tint val="75000"/>
                  </a:schemeClr>
                </a:solidFill>
              </a:defRPr>
            </a:lvl4pPr>
            <a:lvl5pPr marL="3068726" indent="0">
              <a:buNone/>
              <a:defRPr sz="2300">
                <a:solidFill>
                  <a:schemeClr val="tx1">
                    <a:tint val="75000"/>
                  </a:schemeClr>
                </a:solidFill>
              </a:defRPr>
            </a:lvl5pPr>
            <a:lvl6pPr marL="3835908" indent="0">
              <a:buNone/>
              <a:defRPr sz="2300">
                <a:solidFill>
                  <a:schemeClr val="tx1">
                    <a:tint val="75000"/>
                  </a:schemeClr>
                </a:solidFill>
              </a:defRPr>
            </a:lvl6pPr>
            <a:lvl7pPr marL="4603090" indent="0">
              <a:buNone/>
              <a:defRPr sz="2300">
                <a:solidFill>
                  <a:schemeClr val="tx1">
                    <a:tint val="75000"/>
                  </a:schemeClr>
                </a:solidFill>
              </a:defRPr>
            </a:lvl7pPr>
            <a:lvl8pPr marL="5370271" indent="0">
              <a:buNone/>
              <a:defRPr sz="2300">
                <a:solidFill>
                  <a:schemeClr val="tx1">
                    <a:tint val="75000"/>
                  </a:schemeClr>
                </a:solidFill>
              </a:defRPr>
            </a:lvl8pPr>
            <a:lvl9pPr marL="6137453" indent="0">
              <a:buNone/>
              <a:defRPr sz="23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C981688-759D-4603-A996-02F0104BD8B1}" type="datetimeFigureOut">
              <a:rPr lang="es-VE" smtClean="0"/>
              <a:pPr/>
              <a:t>03-02-2025</a:t>
            </a:fld>
            <a:endParaRPr lang="es-VE" dirty="0"/>
          </a:p>
        </p:txBody>
      </p:sp>
      <p:sp>
        <p:nvSpPr>
          <p:cNvPr id="5" name="4 Marcador de pie de página"/>
          <p:cNvSpPr>
            <a:spLocks noGrp="1"/>
          </p:cNvSpPr>
          <p:nvPr>
            <p:ph type="ftr" sz="quarter" idx="11"/>
          </p:nvPr>
        </p:nvSpPr>
        <p:spPr/>
        <p:txBody>
          <a:bodyPr/>
          <a:lstStyle/>
          <a:p>
            <a:endParaRPr lang="es-VE" dirty="0"/>
          </a:p>
        </p:txBody>
      </p:sp>
      <p:sp>
        <p:nvSpPr>
          <p:cNvPr id="6" name="5 Marcador de número de diapositiva"/>
          <p:cNvSpPr>
            <a:spLocks noGrp="1"/>
          </p:cNvSpPr>
          <p:nvPr>
            <p:ph type="sldNum" sz="quarter" idx="12"/>
          </p:nvPr>
        </p:nvSpPr>
        <p:spPr/>
        <p:txBody>
          <a:bodyPr/>
          <a:lstStyle/>
          <a:p>
            <a:fld id="{3CDAE04D-8B81-4179-8C16-50835AE1DDDC}" type="slidenum">
              <a:rPr lang="es-VE" smtClean="0"/>
              <a:pPr/>
              <a:t>‹Nº›</a:t>
            </a:fld>
            <a:endParaRPr lang="es-V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contenido"/>
          <p:cNvSpPr>
            <a:spLocks noGrp="1"/>
          </p:cNvSpPr>
          <p:nvPr>
            <p:ph sz="half" idx="1"/>
          </p:nvPr>
        </p:nvSpPr>
        <p:spPr>
          <a:xfrm>
            <a:off x="810101" y="2385857"/>
            <a:ext cx="7155894" cy="6748084"/>
          </a:xfrm>
        </p:spPr>
        <p:txBody>
          <a:bodyPr/>
          <a:lstStyle>
            <a:lvl1pPr>
              <a:defRPr sz="4700"/>
            </a:lvl1pPr>
            <a:lvl2pPr>
              <a:defRPr sz="4000"/>
            </a:lvl2pPr>
            <a:lvl3pPr>
              <a:defRPr sz="3400"/>
            </a:lvl3pPr>
            <a:lvl4pPr>
              <a:defRPr sz="3000"/>
            </a:lvl4pPr>
            <a:lvl5pPr>
              <a:defRPr sz="3000"/>
            </a:lvl5pPr>
            <a:lvl6pPr>
              <a:defRPr sz="3000"/>
            </a:lvl6pPr>
            <a:lvl7pPr>
              <a:defRPr sz="3000"/>
            </a:lvl7pPr>
            <a:lvl8pPr>
              <a:defRPr sz="3000"/>
            </a:lvl8pPr>
            <a:lvl9pPr>
              <a:defRPr sz="3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contenido"/>
          <p:cNvSpPr>
            <a:spLocks noGrp="1"/>
          </p:cNvSpPr>
          <p:nvPr>
            <p:ph sz="half" idx="2"/>
          </p:nvPr>
        </p:nvSpPr>
        <p:spPr>
          <a:xfrm>
            <a:off x="8236030" y="2385857"/>
            <a:ext cx="7155894" cy="6748084"/>
          </a:xfrm>
        </p:spPr>
        <p:txBody>
          <a:bodyPr/>
          <a:lstStyle>
            <a:lvl1pPr>
              <a:defRPr sz="4700"/>
            </a:lvl1pPr>
            <a:lvl2pPr>
              <a:defRPr sz="4000"/>
            </a:lvl2pPr>
            <a:lvl3pPr>
              <a:defRPr sz="3400"/>
            </a:lvl3pPr>
            <a:lvl4pPr>
              <a:defRPr sz="3000"/>
            </a:lvl4pPr>
            <a:lvl5pPr>
              <a:defRPr sz="3000"/>
            </a:lvl5pPr>
            <a:lvl6pPr>
              <a:defRPr sz="3000"/>
            </a:lvl6pPr>
            <a:lvl7pPr>
              <a:defRPr sz="3000"/>
            </a:lvl7pPr>
            <a:lvl8pPr>
              <a:defRPr sz="3000"/>
            </a:lvl8pPr>
            <a:lvl9pPr>
              <a:defRPr sz="3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5" name="4 Marcador de fecha"/>
          <p:cNvSpPr>
            <a:spLocks noGrp="1"/>
          </p:cNvSpPr>
          <p:nvPr>
            <p:ph type="dt" sz="half" idx="10"/>
          </p:nvPr>
        </p:nvSpPr>
        <p:spPr/>
        <p:txBody>
          <a:bodyPr/>
          <a:lstStyle/>
          <a:p>
            <a:fld id="{2C981688-759D-4603-A996-02F0104BD8B1}" type="datetimeFigureOut">
              <a:rPr lang="es-VE" smtClean="0"/>
              <a:pPr/>
              <a:t>03-02-2025</a:t>
            </a:fld>
            <a:endParaRPr lang="es-VE" dirty="0"/>
          </a:p>
        </p:txBody>
      </p:sp>
      <p:sp>
        <p:nvSpPr>
          <p:cNvPr id="6" name="5 Marcador de pie de página"/>
          <p:cNvSpPr>
            <a:spLocks noGrp="1"/>
          </p:cNvSpPr>
          <p:nvPr>
            <p:ph type="ftr" sz="quarter" idx="11"/>
          </p:nvPr>
        </p:nvSpPr>
        <p:spPr/>
        <p:txBody>
          <a:bodyPr/>
          <a:lstStyle/>
          <a:p>
            <a:endParaRPr lang="es-VE" dirty="0"/>
          </a:p>
        </p:txBody>
      </p:sp>
      <p:sp>
        <p:nvSpPr>
          <p:cNvPr id="7" name="6 Marcador de número de diapositiva"/>
          <p:cNvSpPr>
            <a:spLocks noGrp="1"/>
          </p:cNvSpPr>
          <p:nvPr>
            <p:ph type="sldNum" sz="quarter" idx="12"/>
          </p:nvPr>
        </p:nvSpPr>
        <p:spPr/>
        <p:txBody>
          <a:bodyPr/>
          <a:lstStyle/>
          <a:p>
            <a:fld id="{3CDAE04D-8B81-4179-8C16-50835AE1DDDC}" type="slidenum">
              <a:rPr lang="es-VE" smtClean="0"/>
              <a:pPr/>
              <a:t>‹Nº›</a:t>
            </a:fld>
            <a:endParaRPr lang="es-V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VE"/>
          </a:p>
        </p:txBody>
      </p:sp>
      <p:sp>
        <p:nvSpPr>
          <p:cNvPr id="3" name="2 Marcador de texto"/>
          <p:cNvSpPr>
            <a:spLocks noGrp="1"/>
          </p:cNvSpPr>
          <p:nvPr>
            <p:ph type="body" idx="1"/>
          </p:nvPr>
        </p:nvSpPr>
        <p:spPr>
          <a:xfrm>
            <a:off x="810101" y="2288811"/>
            <a:ext cx="7158708" cy="953868"/>
          </a:xfrm>
        </p:spPr>
        <p:txBody>
          <a:bodyPr anchor="b"/>
          <a:lstStyle>
            <a:lvl1pPr marL="0" indent="0">
              <a:buNone/>
              <a:defRPr sz="4000" b="1"/>
            </a:lvl1pPr>
            <a:lvl2pPr marL="767182" indent="0">
              <a:buNone/>
              <a:defRPr sz="3400" b="1"/>
            </a:lvl2pPr>
            <a:lvl3pPr marL="1534363" indent="0">
              <a:buNone/>
              <a:defRPr sz="3000" b="1"/>
            </a:lvl3pPr>
            <a:lvl4pPr marL="2301545" indent="0">
              <a:buNone/>
              <a:defRPr sz="2700" b="1"/>
            </a:lvl4pPr>
            <a:lvl5pPr marL="3068726" indent="0">
              <a:buNone/>
              <a:defRPr sz="2700" b="1"/>
            </a:lvl5pPr>
            <a:lvl6pPr marL="3835908" indent="0">
              <a:buNone/>
              <a:defRPr sz="2700" b="1"/>
            </a:lvl6pPr>
            <a:lvl7pPr marL="4603090" indent="0">
              <a:buNone/>
              <a:defRPr sz="2700" b="1"/>
            </a:lvl7pPr>
            <a:lvl8pPr marL="5370271" indent="0">
              <a:buNone/>
              <a:defRPr sz="2700" b="1"/>
            </a:lvl8pPr>
            <a:lvl9pPr marL="6137453" indent="0">
              <a:buNone/>
              <a:defRPr sz="27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810101" y="3242678"/>
            <a:ext cx="7158708" cy="5891260"/>
          </a:xfrm>
        </p:spPr>
        <p:txBody>
          <a:bodyPr/>
          <a:lstStyle>
            <a:lvl1pPr>
              <a:defRPr sz="4000"/>
            </a:lvl1pPr>
            <a:lvl2pPr>
              <a:defRPr sz="3400"/>
            </a:lvl2pPr>
            <a:lvl3pPr>
              <a:defRPr sz="3000"/>
            </a:lvl3pPr>
            <a:lvl4pPr>
              <a:defRPr sz="2700"/>
            </a:lvl4pPr>
            <a:lvl5pPr>
              <a:defRPr sz="2700"/>
            </a:lvl5pPr>
            <a:lvl6pPr>
              <a:defRPr sz="2700"/>
            </a:lvl6pPr>
            <a:lvl7pPr>
              <a:defRPr sz="2700"/>
            </a:lvl7pPr>
            <a:lvl8pPr>
              <a:defRPr sz="2700"/>
            </a:lvl8pPr>
            <a:lvl9pPr>
              <a:defRPr sz="27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5" name="4 Marcador de texto"/>
          <p:cNvSpPr>
            <a:spLocks noGrp="1"/>
          </p:cNvSpPr>
          <p:nvPr>
            <p:ph type="body" sz="quarter" idx="3"/>
          </p:nvPr>
        </p:nvSpPr>
        <p:spPr>
          <a:xfrm>
            <a:off x="8230406" y="2288811"/>
            <a:ext cx="7161520" cy="953868"/>
          </a:xfrm>
        </p:spPr>
        <p:txBody>
          <a:bodyPr anchor="b"/>
          <a:lstStyle>
            <a:lvl1pPr marL="0" indent="0">
              <a:buNone/>
              <a:defRPr sz="4000" b="1"/>
            </a:lvl1pPr>
            <a:lvl2pPr marL="767182" indent="0">
              <a:buNone/>
              <a:defRPr sz="3400" b="1"/>
            </a:lvl2pPr>
            <a:lvl3pPr marL="1534363" indent="0">
              <a:buNone/>
              <a:defRPr sz="3000" b="1"/>
            </a:lvl3pPr>
            <a:lvl4pPr marL="2301545" indent="0">
              <a:buNone/>
              <a:defRPr sz="2700" b="1"/>
            </a:lvl4pPr>
            <a:lvl5pPr marL="3068726" indent="0">
              <a:buNone/>
              <a:defRPr sz="2700" b="1"/>
            </a:lvl5pPr>
            <a:lvl6pPr marL="3835908" indent="0">
              <a:buNone/>
              <a:defRPr sz="2700" b="1"/>
            </a:lvl6pPr>
            <a:lvl7pPr marL="4603090" indent="0">
              <a:buNone/>
              <a:defRPr sz="2700" b="1"/>
            </a:lvl7pPr>
            <a:lvl8pPr marL="5370271" indent="0">
              <a:buNone/>
              <a:defRPr sz="2700" b="1"/>
            </a:lvl8pPr>
            <a:lvl9pPr marL="6137453" indent="0">
              <a:buNone/>
              <a:defRPr sz="27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8230406" y="3242678"/>
            <a:ext cx="7161520" cy="5891260"/>
          </a:xfrm>
        </p:spPr>
        <p:txBody>
          <a:bodyPr/>
          <a:lstStyle>
            <a:lvl1pPr>
              <a:defRPr sz="4000"/>
            </a:lvl1pPr>
            <a:lvl2pPr>
              <a:defRPr sz="3400"/>
            </a:lvl2pPr>
            <a:lvl3pPr>
              <a:defRPr sz="3000"/>
            </a:lvl3pPr>
            <a:lvl4pPr>
              <a:defRPr sz="2700"/>
            </a:lvl4pPr>
            <a:lvl5pPr>
              <a:defRPr sz="2700"/>
            </a:lvl5pPr>
            <a:lvl6pPr>
              <a:defRPr sz="2700"/>
            </a:lvl6pPr>
            <a:lvl7pPr>
              <a:defRPr sz="2700"/>
            </a:lvl7pPr>
            <a:lvl8pPr>
              <a:defRPr sz="2700"/>
            </a:lvl8pPr>
            <a:lvl9pPr>
              <a:defRPr sz="27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7" name="6 Marcador de fecha"/>
          <p:cNvSpPr>
            <a:spLocks noGrp="1"/>
          </p:cNvSpPr>
          <p:nvPr>
            <p:ph type="dt" sz="half" idx="10"/>
          </p:nvPr>
        </p:nvSpPr>
        <p:spPr/>
        <p:txBody>
          <a:bodyPr/>
          <a:lstStyle/>
          <a:p>
            <a:fld id="{2C981688-759D-4603-A996-02F0104BD8B1}" type="datetimeFigureOut">
              <a:rPr lang="es-VE" smtClean="0"/>
              <a:pPr/>
              <a:t>03-02-2025</a:t>
            </a:fld>
            <a:endParaRPr lang="es-VE" dirty="0"/>
          </a:p>
        </p:txBody>
      </p:sp>
      <p:sp>
        <p:nvSpPr>
          <p:cNvPr id="8" name="7 Marcador de pie de página"/>
          <p:cNvSpPr>
            <a:spLocks noGrp="1"/>
          </p:cNvSpPr>
          <p:nvPr>
            <p:ph type="ftr" sz="quarter" idx="11"/>
          </p:nvPr>
        </p:nvSpPr>
        <p:spPr/>
        <p:txBody>
          <a:bodyPr/>
          <a:lstStyle/>
          <a:p>
            <a:endParaRPr lang="es-VE" dirty="0"/>
          </a:p>
        </p:txBody>
      </p:sp>
      <p:sp>
        <p:nvSpPr>
          <p:cNvPr id="9" name="8 Marcador de número de diapositiva"/>
          <p:cNvSpPr>
            <a:spLocks noGrp="1"/>
          </p:cNvSpPr>
          <p:nvPr>
            <p:ph type="sldNum" sz="quarter" idx="12"/>
          </p:nvPr>
        </p:nvSpPr>
        <p:spPr/>
        <p:txBody>
          <a:bodyPr/>
          <a:lstStyle/>
          <a:p>
            <a:fld id="{3CDAE04D-8B81-4179-8C16-50835AE1DDDC}" type="slidenum">
              <a:rPr lang="es-VE" smtClean="0"/>
              <a:pPr/>
              <a:t>‹Nº›</a:t>
            </a:fld>
            <a:endParaRPr lang="es-V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fecha"/>
          <p:cNvSpPr>
            <a:spLocks noGrp="1"/>
          </p:cNvSpPr>
          <p:nvPr>
            <p:ph type="dt" sz="half" idx="10"/>
          </p:nvPr>
        </p:nvSpPr>
        <p:spPr/>
        <p:txBody>
          <a:bodyPr/>
          <a:lstStyle/>
          <a:p>
            <a:fld id="{2C981688-759D-4603-A996-02F0104BD8B1}" type="datetimeFigureOut">
              <a:rPr lang="es-VE" smtClean="0"/>
              <a:pPr/>
              <a:t>03-02-2025</a:t>
            </a:fld>
            <a:endParaRPr lang="es-VE" dirty="0"/>
          </a:p>
        </p:txBody>
      </p:sp>
      <p:sp>
        <p:nvSpPr>
          <p:cNvPr id="4" name="3 Marcador de pie de página"/>
          <p:cNvSpPr>
            <a:spLocks noGrp="1"/>
          </p:cNvSpPr>
          <p:nvPr>
            <p:ph type="ftr" sz="quarter" idx="11"/>
          </p:nvPr>
        </p:nvSpPr>
        <p:spPr/>
        <p:txBody>
          <a:bodyPr/>
          <a:lstStyle/>
          <a:p>
            <a:endParaRPr lang="es-VE" dirty="0"/>
          </a:p>
        </p:txBody>
      </p:sp>
      <p:sp>
        <p:nvSpPr>
          <p:cNvPr id="5" name="4 Marcador de número de diapositiva"/>
          <p:cNvSpPr>
            <a:spLocks noGrp="1"/>
          </p:cNvSpPr>
          <p:nvPr>
            <p:ph type="sldNum" sz="quarter" idx="12"/>
          </p:nvPr>
        </p:nvSpPr>
        <p:spPr/>
        <p:txBody>
          <a:bodyPr/>
          <a:lstStyle/>
          <a:p>
            <a:fld id="{3CDAE04D-8B81-4179-8C16-50835AE1DDDC}" type="slidenum">
              <a:rPr lang="es-VE" smtClean="0"/>
              <a:pPr/>
              <a:t>‹Nº›</a:t>
            </a:fld>
            <a:endParaRPr lang="es-V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C981688-759D-4603-A996-02F0104BD8B1}" type="datetimeFigureOut">
              <a:rPr lang="es-VE" smtClean="0"/>
              <a:pPr/>
              <a:t>03-02-2025</a:t>
            </a:fld>
            <a:endParaRPr lang="es-VE" dirty="0"/>
          </a:p>
        </p:txBody>
      </p:sp>
      <p:sp>
        <p:nvSpPr>
          <p:cNvPr id="3" name="2 Marcador de pie de página"/>
          <p:cNvSpPr>
            <a:spLocks noGrp="1"/>
          </p:cNvSpPr>
          <p:nvPr>
            <p:ph type="ftr" sz="quarter" idx="11"/>
          </p:nvPr>
        </p:nvSpPr>
        <p:spPr/>
        <p:txBody>
          <a:bodyPr/>
          <a:lstStyle/>
          <a:p>
            <a:endParaRPr lang="es-VE" dirty="0"/>
          </a:p>
        </p:txBody>
      </p:sp>
      <p:sp>
        <p:nvSpPr>
          <p:cNvPr id="4" name="3 Marcador de número de diapositiva"/>
          <p:cNvSpPr>
            <a:spLocks noGrp="1"/>
          </p:cNvSpPr>
          <p:nvPr>
            <p:ph type="sldNum" sz="quarter" idx="12"/>
          </p:nvPr>
        </p:nvSpPr>
        <p:spPr/>
        <p:txBody>
          <a:bodyPr/>
          <a:lstStyle/>
          <a:p>
            <a:fld id="{3CDAE04D-8B81-4179-8C16-50835AE1DDDC}" type="slidenum">
              <a:rPr lang="es-VE" smtClean="0"/>
              <a:pPr/>
              <a:t>‹Nº›</a:t>
            </a:fld>
            <a:endParaRPr lang="es-V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810105" y="407110"/>
            <a:ext cx="5330355" cy="1732586"/>
          </a:xfrm>
        </p:spPr>
        <p:txBody>
          <a:bodyPr anchor="b"/>
          <a:lstStyle>
            <a:lvl1pPr algn="l">
              <a:defRPr sz="3400" b="1"/>
            </a:lvl1pPr>
          </a:lstStyle>
          <a:p>
            <a:r>
              <a:rPr lang="es-ES" smtClean="0"/>
              <a:t>Haga clic para modificar el estilo de título del patrón</a:t>
            </a:r>
            <a:endParaRPr lang="es-VE"/>
          </a:p>
        </p:txBody>
      </p:sp>
      <p:sp>
        <p:nvSpPr>
          <p:cNvPr id="3" name="2 Marcador de contenido"/>
          <p:cNvSpPr>
            <a:spLocks noGrp="1"/>
          </p:cNvSpPr>
          <p:nvPr>
            <p:ph idx="1"/>
          </p:nvPr>
        </p:nvSpPr>
        <p:spPr>
          <a:xfrm>
            <a:off x="6334542" y="407112"/>
            <a:ext cx="9057382" cy="8726829"/>
          </a:xfrm>
        </p:spPr>
        <p:txBody>
          <a:bodyPr/>
          <a:lstStyle>
            <a:lvl1pPr>
              <a:defRPr sz="5400"/>
            </a:lvl1pPr>
            <a:lvl2pPr>
              <a:defRPr sz="4700"/>
            </a:lvl2pPr>
            <a:lvl3pPr>
              <a:defRPr sz="4000"/>
            </a:lvl3pPr>
            <a:lvl4pPr>
              <a:defRPr sz="3400"/>
            </a:lvl4pPr>
            <a:lvl5pPr>
              <a:defRPr sz="3400"/>
            </a:lvl5pPr>
            <a:lvl6pPr>
              <a:defRPr sz="3400"/>
            </a:lvl6pPr>
            <a:lvl7pPr>
              <a:defRPr sz="3400"/>
            </a:lvl7pPr>
            <a:lvl8pPr>
              <a:defRPr sz="3400"/>
            </a:lvl8pPr>
            <a:lvl9pPr>
              <a:defRPr sz="3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texto"/>
          <p:cNvSpPr>
            <a:spLocks noGrp="1"/>
          </p:cNvSpPr>
          <p:nvPr>
            <p:ph type="body" sz="half" idx="2"/>
          </p:nvPr>
        </p:nvSpPr>
        <p:spPr>
          <a:xfrm>
            <a:off x="810105" y="2139697"/>
            <a:ext cx="5330355" cy="6994245"/>
          </a:xfrm>
        </p:spPr>
        <p:txBody>
          <a:bodyPr/>
          <a:lstStyle>
            <a:lvl1pPr marL="0" indent="0">
              <a:buNone/>
              <a:defRPr sz="2300"/>
            </a:lvl1pPr>
            <a:lvl2pPr marL="767182" indent="0">
              <a:buNone/>
              <a:defRPr sz="2000"/>
            </a:lvl2pPr>
            <a:lvl3pPr marL="1534363" indent="0">
              <a:buNone/>
              <a:defRPr sz="1700"/>
            </a:lvl3pPr>
            <a:lvl4pPr marL="2301545" indent="0">
              <a:buNone/>
              <a:defRPr sz="1500"/>
            </a:lvl4pPr>
            <a:lvl5pPr marL="3068726" indent="0">
              <a:buNone/>
              <a:defRPr sz="1500"/>
            </a:lvl5pPr>
            <a:lvl6pPr marL="3835908" indent="0">
              <a:buNone/>
              <a:defRPr sz="1500"/>
            </a:lvl6pPr>
            <a:lvl7pPr marL="4603090" indent="0">
              <a:buNone/>
              <a:defRPr sz="1500"/>
            </a:lvl7pPr>
            <a:lvl8pPr marL="5370271" indent="0">
              <a:buNone/>
              <a:defRPr sz="1500"/>
            </a:lvl8pPr>
            <a:lvl9pPr marL="6137453" indent="0">
              <a:buNone/>
              <a:defRPr sz="15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C981688-759D-4603-A996-02F0104BD8B1}" type="datetimeFigureOut">
              <a:rPr lang="es-VE" smtClean="0"/>
              <a:pPr/>
              <a:t>03-02-2025</a:t>
            </a:fld>
            <a:endParaRPr lang="es-VE" dirty="0"/>
          </a:p>
        </p:txBody>
      </p:sp>
      <p:sp>
        <p:nvSpPr>
          <p:cNvPr id="6" name="5 Marcador de pie de página"/>
          <p:cNvSpPr>
            <a:spLocks noGrp="1"/>
          </p:cNvSpPr>
          <p:nvPr>
            <p:ph type="ftr" sz="quarter" idx="11"/>
          </p:nvPr>
        </p:nvSpPr>
        <p:spPr/>
        <p:txBody>
          <a:bodyPr/>
          <a:lstStyle/>
          <a:p>
            <a:endParaRPr lang="es-VE" dirty="0"/>
          </a:p>
        </p:txBody>
      </p:sp>
      <p:sp>
        <p:nvSpPr>
          <p:cNvPr id="7" name="6 Marcador de número de diapositiva"/>
          <p:cNvSpPr>
            <a:spLocks noGrp="1"/>
          </p:cNvSpPr>
          <p:nvPr>
            <p:ph type="sldNum" sz="quarter" idx="12"/>
          </p:nvPr>
        </p:nvSpPr>
        <p:spPr/>
        <p:txBody>
          <a:bodyPr/>
          <a:lstStyle/>
          <a:p>
            <a:fld id="{3CDAE04D-8B81-4179-8C16-50835AE1DDDC}" type="slidenum">
              <a:rPr lang="es-VE" smtClean="0"/>
              <a:pPr/>
              <a:t>‹Nº›</a:t>
            </a:fld>
            <a:endParaRPr lang="es-V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175711" y="7157562"/>
            <a:ext cx="9721215" cy="844992"/>
          </a:xfrm>
        </p:spPr>
        <p:txBody>
          <a:bodyPr anchor="b"/>
          <a:lstStyle>
            <a:lvl1pPr algn="l">
              <a:defRPr sz="3400" b="1"/>
            </a:lvl1pPr>
          </a:lstStyle>
          <a:p>
            <a:r>
              <a:rPr lang="es-ES" smtClean="0"/>
              <a:t>Haga clic para modificar el estilo de título del patrón</a:t>
            </a:r>
            <a:endParaRPr lang="es-VE"/>
          </a:p>
        </p:txBody>
      </p:sp>
      <p:sp>
        <p:nvSpPr>
          <p:cNvPr id="3" name="2 Marcador de posición de imagen"/>
          <p:cNvSpPr>
            <a:spLocks noGrp="1"/>
          </p:cNvSpPr>
          <p:nvPr>
            <p:ph type="pic" idx="1"/>
          </p:nvPr>
        </p:nvSpPr>
        <p:spPr>
          <a:xfrm>
            <a:off x="3175711" y="913630"/>
            <a:ext cx="9721215" cy="6135053"/>
          </a:xfrm>
        </p:spPr>
        <p:txBody>
          <a:bodyPr/>
          <a:lstStyle>
            <a:lvl1pPr marL="0" indent="0">
              <a:buNone/>
              <a:defRPr sz="5400"/>
            </a:lvl1pPr>
            <a:lvl2pPr marL="767182" indent="0">
              <a:buNone/>
              <a:defRPr sz="4700"/>
            </a:lvl2pPr>
            <a:lvl3pPr marL="1534363" indent="0">
              <a:buNone/>
              <a:defRPr sz="4000"/>
            </a:lvl3pPr>
            <a:lvl4pPr marL="2301545" indent="0">
              <a:buNone/>
              <a:defRPr sz="3400"/>
            </a:lvl4pPr>
            <a:lvl5pPr marL="3068726" indent="0">
              <a:buNone/>
              <a:defRPr sz="3400"/>
            </a:lvl5pPr>
            <a:lvl6pPr marL="3835908" indent="0">
              <a:buNone/>
              <a:defRPr sz="3400"/>
            </a:lvl6pPr>
            <a:lvl7pPr marL="4603090" indent="0">
              <a:buNone/>
              <a:defRPr sz="3400"/>
            </a:lvl7pPr>
            <a:lvl8pPr marL="5370271" indent="0">
              <a:buNone/>
              <a:defRPr sz="3400"/>
            </a:lvl8pPr>
            <a:lvl9pPr marL="6137453" indent="0">
              <a:buNone/>
              <a:defRPr sz="3400"/>
            </a:lvl9pPr>
          </a:lstStyle>
          <a:p>
            <a:endParaRPr lang="es-VE" dirty="0"/>
          </a:p>
        </p:txBody>
      </p:sp>
      <p:sp>
        <p:nvSpPr>
          <p:cNvPr id="4" name="3 Marcador de texto"/>
          <p:cNvSpPr>
            <a:spLocks noGrp="1"/>
          </p:cNvSpPr>
          <p:nvPr>
            <p:ph type="body" sz="half" idx="2"/>
          </p:nvPr>
        </p:nvSpPr>
        <p:spPr>
          <a:xfrm>
            <a:off x="3175711" y="8002552"/>
            <a:ext cx="9721215" cy="1200028"/>
          </a:xfrm>
        </p:spPr>
        <p:txBody>
          <a:bodyPr/>
          <a:lstStyle>
            <a:lvl1pPr marL="0" indent="0">
              <a:buNone/>
              <a:defRPr sz="2300"/>
            </a:lvl1pPr>
            <a:lvl2pPr marL="767182" indent="0">
              <a:buNone/>
              <a:defRPr sz="2000"/>
            </a:lvl2pPr>
            <a:lvl3pPr marL="1534363" indent="0">
              <a:buNone/>
              <a:defRPr sz="1700"/>
            </a:lvl3pPr>
            <a:lvl4pPr marL="2301545" indent="0">
              <a:buNone/>
              <a:defRPr sz="1500"/>
            </a:lvl4pPr>
            <a:lvl5pPr marL="3068726" indent="0">
              <a:buNone/>
              <a:defRPr sz="1500"/>
            </a:lvl5pPr>
            <a:lvl6pPr marL="3835908" indent="0">
              <a:buNone/>
              <a:defRPr sz="1500"/>
            </a:lvl6pPr>
            <a:lvl7pPr marL="4603090" indent="0">
              <a:buNone/>
              <a:defRPr sz="1500"/>
            </a:lvl7pPr>
            <a:lvl8pPr marL="5370271" indent="0">
              <a:buNone/>
              <a:defRPr sz="1500"/>
            </a:lvl8pPr>
            <a:lvl9pPr marL="6137453" indent="0">
              <a:buNone/>
              <a:defRPr sz="15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C981688-759D-4603-A996-02F0104BD8B1}" type="datetimeFigureOut">
              <a:rPr lang="es-VE" smtClean="0"/>
              <a:pPr/>
              <a:t>03-02-2025</a:t>
            </a:fld>
            <a:endParaRPr lang="es-VE" dirty="0"/>
          </a:p>
        </p:txBody>
      </p:sp>
      <p:sp>
        <p:nvSpPr>
          <p:cNvPr id="6" name="5 Marcador de pie de página"/>
          <p:cNvSpPr>
            <a:spLocks noGrp="1"/>
          </p:cNvSpPr>
          <p:nvPr>
            <p:ph type="ftr" sz="quarter" idx="11"/>
          </p:nvPr>
        </p:nvSpPr>
        <p:spPr/>
        <p:txBody>
          <a:bodyPr/>
          <a:lstStyle/>
          <a:p>
            <a:endParaRPr lang="es-VE" dirty="0"/>
          </a:p>
        </p:txBody>
      </p:sp>
      <p:sp>
        <p:nvSpPr>
          <p:cNvPr id="7" name="6 Marcador de número de diapositiva"/>
          <p:cNvSpPr>
            <a:spLocks noGrp="1"/>
          </p:cNvSpPr>
          <p:nvPr>
            <p:ph type="sldNum" sz="quarter" idx="12"/>
          </p:nvPr>
        </p:nvSpPr>
        <p:spPr/>
        <p:txBody>
          <a:bodyPr/>
          <a:lstStyle/>
          <a:p>
            <a:fld id="{3CDAE04D-8B81-4179-8C16-50835AE1DDDC}" type="slidenum">
              <a:rPr lang="es-VE" smtClean="0"/>
              <a:pPr/>
              <a:t>‹Nº›</a:t>
            </a:fld>
            <a:endParaRPr lang="es-V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810101" y="409479"/>
            <a:ext cx="14581823" cy="1704181"/>
          </a:xfrm>
          <a:prstGeom prst="rect">
            <a:avLst/>
          </a:prstGeom>
        </p:spPr>
        <p:txBody>
          <a:bodyPr vert="horz" lIns="153436" tIns="76718" rIns="153436" bIns="76718" rtlCol="0" anchor="ctr">
            <a:normAutofit/>
          </a:bodyPr>
          <a:lstStyle/>
          <a:p>
            <a:r>
              <a:rPr lang="es-ES" smtClean="0"/>
              <a:t>Haga clic para modificar el estilo de título del patrón</a:t>
            </a:r>
            <a:endParaRPr lang="es-VE"/>
          </a:p>
        </p:txBody>
      </p:sp>
      <p:sp>
        <p:nvSpPr>
          <p:cNvPr id="3" name="2 Marcador de texto"/>
          <p:cNvSpPr>
            <a:spLocks noGrp="1"/>
          </p:cNvSpPr>
          <p:nvPr>
            <p:ph type="body" idx="1"/>
          </p:nvPr>
        </p:nvSpPr>
        <p:spPr>
          <a:xfrm>
            <a:off x="810101" y="2385857"/>
            <a:ext cx="14581823" cy="6748084"/>
          </a:xfrm>
          <a:prstGeom prst="rect">
            <a:avLst/>
          </a:prstGeom>
        </p:spPr>
        <p:txBody>
          <a:bodyPr vert="horz" lIns="153436" tIns="76718" rIns="153436" bIns="76718"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2"/>
          </p:nvPr>
        </p:nvSpPr>
        <p:spPr>
          <a:xfrm>
            <a:off x="810102" y="9477143"/>
            <a:ext cx="3780473" cy="544392"/>
          </a:xfrm>
          <a:prstGeom prst="rect">
            <a:avLst/>
          </a:prstGeom>
        </p:spPr>
        <p:txBody>
          <a:bodyPr vert="horz" lIns="153436" tIns="76718" rIns="153436" bIns="76718" rtlCol="0" anchor="ctr"/>
          <a:lstStyle>
            <a:lvl1pPr algn="l">
              <a:defRPr sz="2000">
                <a:solidFill>
                  <a:schemeClr val="tx1">
                    <a:tint val="75000"/>
                  </a:schemeClr>
                </a:solidFill>
              </a:defRPr>
            </a:lvl1pPr>
          </a:lstStyle>
          <a:p>
            <a:fld id="{2C981688-759D-4603-A996-02F0104BD8B1}" type="datetimeFigureOut">
              <a:rPr lang="es-VE" smtClean="0"/>
              <a:pPr/>
              <a:t>03-02-2025</a:t>
            </a:fld>
            <a:endParaRPr lang="es-VE" dirty="0"/>
          </a:p>
        </p:txBody>
      </p:sp>
      <p:sp>
        <p:nvSpPr>
          <p:cNvPr id="5" name="4 Marcador de pie de página"/>
          <p:cNvSpPr>
            <a:spLocks noGrp="1"/>
          </p:cNvSpPr>
          <p:nvPr>
            <p:ph type="ftr" sz="quarter" idx="3"/>
          </p:nvPr>
        </p:nvSpPr>
        <p:spPr>
          <a:xfrm>
            <a:off x="5535692" y="9477143"/>
            <a:ext cx="5130641" cy="544392"/>
          </a:xfrm>
          <a:prstGeom prst="rect">
            <a:avLst/>
          </a:prstGeom>
        </p:spPr>
        <p:txBody>
          <a:bodyPr vert="horz" lIns="153436" tIns="76718" rIns="153436" bIns="76718" rtlCol="0" anchor="ctr"/>
          <a:lstStyle>
            <a:lvl1pPr algn="ctr">
              <a:defRPr sz="2000">
                <a:solidFill>
                  <a:schemeClr val="tx1">
                    <a:tint val="75000"/>
                  </a:schemeClr>
                </a:solidFill>
              </a:defRPr>
            </a:lvl1pPr>
          </a:lstStyle>
          <a:p>
            <a:endParaRPr lang="es-VE" dirty="0"/>
          </a:p>
        </p:txBody>
      </p:sp>
      <p:sp>
        <p:nvSpPr>
          <p:cNvPr id="6" name="5 Marcador de número de diapositiva"/>
          <p:cNvSpPr>
            <a:spLocks noGrp="1"/>
          </p:cNvSpPr>
          <p:nvPr>
            <p:ph type="sldNum" sz="quarter" idx="4"/>
          </p:nvPr>
        </p:nvSpPr>
        <p:spPr>
          <a:xfrm>
            <a:off x="11611452" y="9477143"/>
            <a:ext cx="3780473" cy="544392"/>
          </a:xfrm>
          <a:prstGeom prst="rect">
            <a:avLst/>
          </a:prstGeom>
        </p:spPr>
        <p:txBody>
          <a:bodyPr vert="horz" lIns="153436" tIns="76718" rIns="153436" bIns="76718" rtlCol="0" anchor="ctr"/>
          <a:lstStyle>
            <a:lvl1pPr algn="r">
              <a:defRPr sz="2000">
                <a:solidFill>
                  <a:schemeClr val="tx1">
                    <a:tint val="75000"/>
                  </a:schemeClr>
                </a:solidFill>
              </a:defRPr>
            </a:lvl1pPr>
          </a:lstStyle>
          <a:p>
            <a:fld id="{3CDAE04D-8B81-4179-8C16-50835AE1DDDC}" type="slidenum">
              <a:rPr lang="es-VE" smtClean="0"/>
              <a:pPr/>
              <a:t>‹Nº›</a:t>
            </a:fld>
            <a:endParaRPr lang="es-V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534363" rtl="0" eaLnBrk="1" latinLnBrk="0" hangingPunct="1">
        <a:spcBef>
          <a:spcPct val="0"/>
        </a:spcBef>
        <a:buNone/>
        <a:defRPr sz="7400" kern="1200">
          <a:solidFill>
            <a:schemeClr val="tx1"/>
          </a:solidFill>
          <a:latin typeface="+mj-lt"/>
          <a:ea typeface="+mj-ea"/>
          <a:cs typeface="+mj-cs"/>
        </a:defRPr>
      </a:lvl1pPr>
    </p:titleStyle>
    <p:bodyStyle>
      <a:lvl1pPr marL="575386" indent="-575386" algn="l" defTabSz="1534363" rtl="0" eaLnBrk="1" latinLnBrk="0" hangingPunct="1">
        <a:spcBef>
          <a:spcPct val="20000"/>
        </a:spcBef>
        <a:buFont typeface="Arial" pitchFamily="34" charset="0"/>
        <a:buChar char="•"/>
        <a:defRPr sz="5400" kern="1200">
          <a:solidFill>
            <a:schemeClr val="tx1"/>
          </a:solidFill>
          <a:latin typeface="+mn-lt"/>
          <a:ea typeface="+mn-ea"/>
          <a:cs typeface="+mn-cs"/>
        </a:defRPr>
      </a:lvl1pPr>
      <a:lvl2pPr marL="1246670" indent="-479489" algn="l" defTabSz="1534363" rtl="0" eaLnBrk="1" latinLnBrk="0" hangingPunct="1">
        <a:spcBef>
          <a:spcPct val="20000"/>
        </a:spcBef>
        <a:buFont typeface="Arial" pitchFamily="34" charset="0"/>
        <a:buChar char="–"/>
        <a:defRPr sz="4700" kern="1200">
          <a:solidFill>
            <a:schemeClr val="tx1"/>
          </a:solidFill>
          <a:latin typeface="+mn-lt"/>
          <a:ea typeface="+mn-ea"/>
          <a:cs typeface="+mn-cs"/>
        </a:defRPr>
      </a:lvl2pPr>
      <a:lvl3pPr marL="1917954" indent="-383591" algn="l" defTabSz="1534363" rtl="0" eaLnBrk="1" latinLnBrk="0" hangingPunct="1">
        <a:spcBef>
          <a:spcPct val="20000"/>
        </a:spcBef>
        <a:buFont typeface="Arial" pitchFamily="34" charset="0"/>
        <a:buChar char="•"/>
        <a:defRPr sz="4000" kern="1200">
          <a:solidFill>
            <a:schemeClr val="tx1"/>
          </a:solidFill>
          <a:latin typeface="+mn-lt"/>
          <a:ea typeface="+mn-ea"/>
          <a:cs typeface="+mn-cs"/>
        </a:defRPr>
      </a:lvl3pPr>
      <a:lvl4pPr marL="2685136" indent="-383591" algn="l" defTabSz="1534363" rtl="0" eaLnBrk="1" latinLnBrk="0" hangingPunct="1">
        <a:spcBef>
          <a:spcPct val="20000"/>
        </a:spcBef>
        <a:buFont typeface="Arial" pitchFamily="34" charset="0"/>
        <a:buChar char="–"/>
        <a:defRPr sz="3400" kern="1200">
          <a:solidFill>
            <a:schemeClr val="tx1"/>
          </a:solidFill>
          <a:latin typeface="+mn-lt"/>
          <a:ea typeface="+mn-ea"/>
          <a:cs typeface="+mn-cs"/>
        </a:defRPr>
      </a:lvl4pPr>
      <a:lvl5pPr marL="3452317" indent="-383591" algn="l" defTabSz="1534363" rtl="0" eaLnBrk="1" latinLnBrk="0" hangingPunct="1">
        <a:spcBef>
          <a:spcPct val="20000"/>
        </a:spcBef>
        <a:buFont typeface="Arial" pitchFamily="34" charset="0"/>
        <a:buChar char="»"/>
        <a:defRPr sz="3400" kern="1200">
          <a:solidFill>
            <a:schemeClr val="tx1"/>
          </a:solidFill>
          <a:latin typeface="+mn-lt"/>
          <a:ea typeface="+mn-ea"/>
          <a:cs typeface="+mn-cs"/>
        </a:defRPr>
      </a:lvl5pPr>
      <a:lvl6pPr marL="4219499" indent="-383591" algn="l" defTabSz="1534363" rtl="0" eaLnBrk="1" latinLnBrk="0" hangingPunct="1">
        <a:spcBef>
          <a:spcPct val="20000"/>
        </a:spcBef>
        <a:buFont typeface="Arial" pitchFamily="34" charset="0"/>
        <a:buChar char="•"/>
        <a:defRPr sz="3400" kern="1200">
          <a:solidFill>
            <a:schemeClr val="tx1"/>
          </a:solidFill>
          <a:latin typeface="+mn-lt"/>
          <a:ea typeface="+mn-ea"/>
          <a:cs typeface="+mn-cs"/>
        </a:defRPr>
      </a:lvl6pPr>
      <a:lvl7pPr marL="4986680" indent="-383591" algn="l" defTabSz="1534363" rtl="0" eaLnBrk="1" latinLnBrk="0" hangingPunct="1">
        <a:spcBef>
          <a:spcPct val="20000"/>
        </a:spcBef>
        <a:buFont typeface="Arial" pitchFamily="34" charset="0"/>
        <a:buChar char="•"/>
        <a:defRPr sz="3400" kern="1200">
          <a:solidFill>
            <a:schemeClr val="tx1"/>
          </a:solidFill>
          <a:latin typeface="+mn-lt"/>
          <a:ea typeface="+mn-ea"/>
          <a:cs typeface="+mn-cs"/>
        </a:defRPr>
      </a:lvl7pPr>
      <a:lvl8pPr marL="5753862" indent="-383591" algn="l" defTabSz="1534363" rtl="0" eaLnBrk="1" latinLnBrk="0" hangingPunct="1">
        <a:spcBef>
          <a:spcPct val="20000"/>
        </a:spcBef>
        <a:buFont typeface="Arial" pitchFamily="34" charset="0"/>
        <a:buChar char="•"/>
        <a:defRPr sz="3400" kern="1200">
          <a:solidFill>
            <a:schemeClr val="tx1"/>
          </a:solidFill>
          <a:latin typeface="+mn-lt"/>
          <a:ea typeface="+mn-ea"/>
          <a:cs typeface="+mn-cs"/>
        </a:defRPr>
      </a:lvl8pPr>
      <a:lvl9pPr marL="6521044" indent="-383591" algn="l" defTabSz="1534363" rtl="0" eaLnBrk="1" latinLnBrk="0" hangingPunct="1">
        <a:spcBef>
          <a:spcPct val="20000"/>
        </a:spcBef>
        <a:buFont typeface="Arial" pitchFamily="34" charset="0"/>
        <a:buChar char="•"/>
        <a:defRPr sz="3400" kern="1200">
          <a:solidFill>
            <a:schemeClr val="tx1"/>
          </a:solidFill>
          <a:latin typeface="+mn-lt"/>
          <a:ea typeface="+mn-ea"/>
          <a:cs typeface="+mn-cs"/>
        </a:defRPr>
      </a:lvl9pPr>
    </p:bodyStyle>
    <p:otherStyle>
      <a:defPPr>
        <a:defRPr lang="es-VE"/>
      </a:defPPr>
      <a:lvl1pPr marL="0" algn="l" defTabSz="1534363" rtl="0" eaLnBrk="1" latinLnBrk="0" hangingPunct="1">
        <a:defRPr sz="3000" kern="1200">
          <a:solidFill>
            <a:schemeClr val="tx1"/>
          </a:solidFill>
          <a:latin typeface="+mn-lt"/>
          <a:ea typeface="+mn-ea"/>
          <a:cs typeface="+mn-cs"/>
        </a:defRPr>
      </a:lvl1pPr>
      <a:lvl2pPr marL="767182" algn="l" defTabSz="1534363" rtl="0" eaLnBrk="1" latinLnBrk="0" hangingPunct="1">
        <a:defRPr sz="3000" kern="1200">
          <a:solidFill>
            <a:schemeClr val="tx1"/>
          </a:solidFill>
          <a:latin typeface="+mn-lt"/>
          <a:ea typeface="+mn-ea"/>
          <a:cs typeface="+mn-cs"/>
        </a:defRPr>
      </a:lvl2pPr>
      <a:lvl3pPr marL="1534363" algn="l" defTabSz="1534363" rtl="0" eaLnBrk="1" latinLnBrk="0" hangingPunct="1">
        <a:defRPr sz="3000" kern="1200">
          <a:solidFill>
            <a:schemeClr val="tx1"/>
          </a:solidFill>
          <a:latin typeface="+mn-lt"/>
          <a:ea typeface="+mn-ea"/>
          <a:cs typeface="+mn-cs"/>
        </a:defRPr>
      </a:lvl3pPr>
      <a:lvl4pPr marL="2301545" algn="l" defTabSz="1534363" rtl="0" eaLnBrk="1" latinLnBrk="0" hangingPunct="1">
        <a:defRPr sz="3000" kern="1200">
          <a:solidFill>
            <a:schemeClr val="tx1"/>
          </a:solidFill>
          <a:latin typeface="+mn-lt"/>
          <a:ea typeface="+mn-ea"/>
          <a:cs typeface="+mn-cs"/>
        </a:defRPr>
      </a:lvl4pPr>
      <a:lvl5pPr marL="3068726" algn="l" defTabSz="1534363" rtl="0" eaLnBrk="1" latinLnBrk="0" hangingPunct="1">
        <a:defRPr sz="3000" kern="1200">
          <a:solidFill>
            <a:schemeClr val="tx1"/>
          </a:solidFill>
          <a:latin typeface="+mn-lt"/>
          <a:ea typeface="+mn-ea"/>
          <a:cs typeface="+mn-cs"/>
        </a:defRPr>
      </a:lvl5pPr>
      <a:lvl6pPr marL="3835908" algn="l" defTabSz="1534363" rtl="0" eaLnBrk="1" latinLnBrk="0" hangingPunct="1">
        <a:defRPr sz="3000" kern="1200">
          <a:solidFill>
            <a:schemeClr val="tx1"/>
          </a:solidFill>
          <a:latin typeface="+mn-lt"/>
          <a:ea typeface="+mn-ea"/>
          <a:cs typeface="+mn-cs"/>
        </a:defRPr>
      </a:lvl6pPr>
      <a:lvl7pPr marL="4603090" algn="l" defTabSz="1534363" rtl="0" eaLnBrk="1" latinLnBrk="0" hangingPunct="1">
        <a:defRPr sz="3000" kern="1200">
          <a:solidFill>
            <a:schemeClr val="tx1"/>
          </a:solidFill>
          <a:latin typeface="+mn-lt"/>
          <a:ea typeface="+mn-ea"/>
          <a:cs typeface="+mn-cs"/>
        </a:defRPr>
      </a:lvl7pPr>
      <a:lvl8pPr marL="5370271" algn="l" defTabSz="1534363" rtl="0" eaLnBrk="1" latinLnBrk="0" hangingPunct="1">
        <a:defRPr sz="3000" kern="1200">
          <a:solidFill>
            <a:schemeClr val="tx1"/>
          </a:solidFill>
          <a:latin typeface="+mn-lt"/>
          <a:ea typeface="+mn-ea"/>
          <a:cs typeface="+mn-cs"/>
        </a:defRPr>
      </a:lvl8pPr>
      <a:lvl9pPr marL="6137453" algn="l" defTabSz="1534363" rtl="0" eaLnBrk="1" latinLnBrk="0" hangingPunct="1">
        <a:defRPr sz="3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4.jpeg"/><Relationship Id="rId5" Type="http://schemas.openxmlformats.org/officeDocument/2006/relationships/image" Target="../media/image49.jpeg"/><Relationship Id="rId4" Type="http://schemas.openxmlformats.org/officeDocument/2006/relationships/image" Target="../media/image66.jpe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4.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jpeg"/><Relationship Id="rId3" Type="http://schemas.openxmlformats.org/officeDocument/2006/relationships/image" Target="../media/image20.jpeg"/><Relationship Id="rId7" Type="http://schemas.openxmlformats.org/officeDocument/2006/relationships/image" Target="../media/image24.jpeg"/><Relationship Id="rId12"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3.jpeg"/><Relationship Id="rId11" Type="http://schemas.openxmlformats.org/officeDocument/2006/relationships/image" Target="../media/image28.jpe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36.jpeg"/><Relationship Id="rId13" Type="http://schemas.openxmlformats.org/officeDocument/2006/relationships/image" Target="../media/image41.jpeg"/><Relationship Id="rId3" Type="http://schemas.openxmlformats.org/officeDocument/2006/relationships/image" Target="../media/image31.jpeg"/><Relationship Id="rId7" Type="http://schemas.openxmlformats.org/officeDocument/2006/relationships/image" Target="../media/image35.jpeg"/><Relationship Id="rId12" Type="http://schemas.openxmlformats.org/officeDocument/2006/relationships/image" Target="../media/image40.jpeg"/><Relationship Id="rId2" Type="http://schemas.openxmlformats.org/officeDocument/2006/relationships/image" Target="../media/image1.jpeg"/><Relationship Id="rId16" Type="http://schemas.openxmlformats.org/officeDocument/2006/relationships/image" Target="../media/image44.jpeg"/><Relationship Id="rId1" Type="http://schemas.openxmlformats.org/officeDocument/2006/relationships/slideLayout" Target="../slideLayouts/slideLayout7.xml"/><Relationship Id="rId6" Type="http://schemas.openxmlformats.org/officeDocument/2006/relationships/image" Target="../media/image34.jpeg"/><Relationship Id="rId11" Type="http://schemas.openxmlformats.org/officeDocument/2006/relationships/image" Target="../media/image39.jpeg"/><Relationship Id="rId5" Type="http://schemas.openxmlformats.org/officeDocument/2006/relationships/image" Target="../media/image33.jpeg"/><Relationship Id="rId15" Type="http://schemas.openxmlformats.org/officeDocument/2006/relationships/image" Target="../media/image43.jpeg"/><Relationship Id="rId10" Type="http://schemas.openxmlformats.org/officeDocument/2006/relationships/image" Target="../media/image38.jpeg"/><Relationship Id="rId4" Type="http://schemas.openxmlformats.org/officeDocument/2006/relationships/image" Target="../media/image32.jpeg"/><Relationship Id="rId9" Type="http://schemas.openxmlformats.org/officeDocument/2006/relationships/image" Target="../media/image37.jpeg"/><Relationship Id="rId14" Type="http://schemas.openxmlformats.org/officeDocument/2006/relationships/image" Target="../media/image42.jpeg"/></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8.jpeg"/><Relationship Id="rId11" Type="http://schemas.openxmlformats.org/officeDocument/2006/relationships/image" Target="../media/image53.jpeg"/><Relationship Id="rId5" Type="http://schemas.openxmlformats.org/officeDocument/2006/relationships/image" Target="../media/image47.jpeg"/><Relationship Id="rId10" Type="http://schemas.openxmlformats.org/officeDocument/2006/relationships/image" Target="../media/image52.jpeg"/><Relationship Id="rId4" Type="http://schemas.openxmlformats.org/officeDocument/2006/relationships/image" Target="../media/image46.jpeg"/><Relationship Id="rId9" Type="http://schemas.openxmlformats.org/officeDocument/2006/relationships/image" Target="../media/image51.jpeg"/></Relationships>
</file>

<file path=ppt/slides/_rels/slide9.xml.rels><?xml version="1.0" encoding="UTF-8" standalone="yes"?>
<Relationships xmlns="http://schemas.openxmlformats.org/package/2006/relationships"><Relationship Id="rId8" Type="http://schemas.openxmlformats.org/officeDocument/2006/relationships/image" Target="../media/image59.jpeg"/><Relationship Id="rId13" Type="http://schemas.openxmlformats.org/officeDocument/2006/relationships/image" Target="../media/image64.jpeg"/><Relationship Id="rId3" Type="http://schemas.openxmlformats.org/officeDocument/2006/relationships/image" Target="../media/image54.jpeg"/><Relationship Id="rId7" Type="http://schemas.openxmlformats.org/officeDocument/2006/relationships/image" Target="../media/image58.jpeg"/><Relationship Id="rId12" Type="http://schemas.openxmlformats.org/officeDocument/2006/relationships/image" Target="../media/image63.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7.jpeg"/><Relationship Id="rId11" Type="http://schemas.openxmlformats.org/officeDocument/2006/relationships/image" Target="../media/image62.jpeg"/><Relationship Id="rId5" Type="http://schemas.openxmlformats.org/officeDocument/2006/relationships/image" Target="../media/image56.jpeg"/><Relationship Id="rId10" Type="http://schemas.openxmlformats.org/officeDocument/2006/relationships/image" Target="../media/image61.jpeg"/><Relationship Id="rId4" Type="http://schemas.openxmlformats.org/officeDocument/2006/relationships/image" Target="../media/image55.jpeg"/><Relationship Id="rId9" Type="http://schemas.openxmlformats.org/officeDocument/2006/relationships/image" Target="../media/image6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Imagen" descr="descarga.jpg"/>
          <p:cNvPicPr>
            <a:picLocks noChangeAspect="1"/>
          </p:cNvPicPr>
          <p:nvPr/>
        </p:nvPicPr>
        <p:blipFill>
          <a:blip r:embed="rId2" cstate="print"/>
          <a:stretch>
            <a:fillRect/>
          </a:stretch>
        </p:blipFill>
        <p:spPr>
          <a:xfrm>
            <a:off x="0" y="0"/>
            <a:ext cx="16202025" cy="10225089"/>
          </a:xfrm>
          <a:prstGeom prst="rect">
            <a:avLst/>
          </a:prstGeom>
        </p:spPr>
      </p:pic>
      <p:sp>
        <p:nvSpPr>
          <p:cNvPr id="3" name="2 Subtítulo"/>
          <p:cNvSpPr>
            <a:spLocks noGrp="1"/>
          </p:cNvSpPr>
          <p:nvPr>
            <p:ph type="subTitle" idx="1"/>
          </p:nvPr>
        </p:nvSpPr>
        <p:spPr>
          <a:xfrm>
            <a:off x="11629404" y="7272784"/>
            <a:ext cx="3600400" cy="936104"/>
          </a:xfrm>
        </p:spPr>
        <p:txBody>
          <a:bodyPr>
            <a:noAutofit/>
          </a:bodyPr>
          <a:lstStyle/>
          <a:p>
            <a:pPr algn="l"/>
            <a:r>
              <a:rPr lang="es-VE" sz="2000" dirty="0" smtClean="0">
                <a:solidFill>
                  <a:schemeClr val="tx1"/>
                </a:solidFill>
                <a:latin typeface="Book Antiqua" pitchFamily="18" charset="0"/>
              </a:rPr>
              <a:t>Bachiller:</a:t>
            </a:r>
          </a:p>
          <a:p>
            <a:pPr algn="l"/>
            <a:r>
              <a:rPr lang="es-VE" sz="2000" dirty="0" smtClean="0">
                <a:solidFill>
                  <a:schemeClr val="tx1"/>
                </a:solidFill>
                <a:latin typeface="Book Antiqua" pitchFamily="18" charset="0"/>
              </a:rPr>
              <a:t> </a:t>
            </a:r>
            <a:r>
              <a:rPr lang="es-VE" sz="2000" dirty="0" smtClean="0">
                <a:solidFill>
                  <a:schemeClr val="tx1"/>
                </a:solidFill>
                <a:latin typeface="Book Antiqua" pitchFamily="18" charset="0"/>
              </a:rPr>
              <a:t>Maolis </a:t>
            </a:r>
            <a:r>
              <a:rPr lang="es-VE" sz="2000" dirty="0" smtClean="0">
                <a:solidFill>
                  <a:schemeClr val="tx1"/>
                </a:solidFill>
                <a:latin typeface="Book Antiqua" pitchFamily="18" charset="0"/>
              </a:rPr>
              <a:t>Albino CI :29.643.918</a:t>
            </a:r>
            <a:endParaRPr lang="es-VE" sz="2000" dirty="0">
              <a:solidFill>
                <a:schemeClr val="tx1"/>
              </a:solidFill>
              <a:latin typeface="Book Antiqua" pitchFamily="18" charset="0"/>
            </a:endParaRPr>
          </a:p>
        </p:txBody>
      </p:sp>
      <p:grpSp>
        <p:nvGrpSpPr>
          <p:cNvPr id="4" name="Google Shape;13483;p62"/>
          <p:cNvGrpSpPr/>
          <p:nvPr/>
        </p:nvGrpSpPr>
        <p:grpSpPr>
          <a:xfrm>
            <a:off x="9253140" y="4248448"/>
            <a:ext cx="4652825" cy="2144261"/>
            <a:chOff x="7993805" y="2427122"/>
            <a:chExt cx="356256" cy="351808"/>
          </a:xfrm>
          <a:solidFill>
            <a:srgbClr val="00B0F0"/>
          </a:solidFill>
        </p:grpSpPr>
        <p:sp>
          <p:nvSpPr>
            <p:cNvPr id="5" name="Google Shape;13484;p62"/>
            <p:cNvSpPr/>
            <p:nvPr/>
          </p:nvSpPr>
          <p:spPr>
            <a:xfrm>
              <a:off x="8154957" y="2427122"/>
              <a:ext cx="195104" cy="194464"/>
            </a:xfrm>
            <a:custGeom>
              <a:avLst/>
              <a:gdLst/>
              <a:ahLst/>
              <a:cxnLst/>
              <a:rect l="l" t="t" r="r" b="b"/>
              <a:pathLst>
                <a:path w="6097" h="6077" extrusionOk="0">
                  <a:moveTo>
                    <a:pt x="299" y="0"/>
                  </a:moveTo>
                  <a:cubicBezTo>
                    <a:pt x="228" y="0"/>
                    <a:pt x="159" y="25"/>
                    <a:pt x="108" y="76"/>
                  </a:cubicBezTo>
                  <a:cubicBezTo>
                    <a:pt x="13" y="171"/>
                    <a:pt x="1" y="290"/>
                    <a:pt x="60" y="409"/>
                  </a:cubicBezTo>
                  <a:cubicBezTo>
                    <a:pt x="406" y="1028"/>
                    <a:pt x="644" y="1790"/>
                    <a:pt x="858" y="2517"/>
                  </a:cubicBezTo>
                  <a:cubicBezTo>
                    <a:pt x="1191" y="3588"/>
                    <a:pt x="1537" y="4695"/>
                    <a:pt x="2227" y="5410"/>
                  </a:cubicBezTo>
                  <a:cubicBezTo>
                    <a:pt x="2644" y="5838"/>
                    <a:pt x="3227" y="6077"/>
                    <a:pt x="3835" y="6077"/>
                  </a:cubicBezTo>
                  <a:lnTo>
                    <a:pt x="3858" y="6077"/>
                  </a:lnTo>
                  <a:cubicBezTo>
                    <a:pt x="4466" y="6077"/>
                    <a:pt x="5025" y="5850"/>
                    <a:pt x="5442" y="5422"/>
                  </a:cubicBezTo>
                  <a:cubicBezTo>
                    <a:pt x="5859" y="4993"/>
                    <a:pt x="6097" y="4422"/>
                    <a:pt x="6097" y="3814"/>
                  </a:cubicBezTo>
                  <a:cubicBezTo>
                    <a:pt x="6085" y="3219"/>
                    <a:pt x="5859" y="2659"/>
                    <a:pt x="5430" y="2243"/>
                  </a:cubicBezTo>
                  <a:cubicBezTo>
                    <a:pt x="4728" y="1540"/>
                    <a:pt x="3620" y="1195"/>
                    <a:pt x="2537" y="874"/>
                  </a:cubicBezTo>
                  <a:cubicBezTo>
                    <a:pt x="2287" y="790"/>
                    <a:pt x="2025" y="707"/>
                    <a:pt x="1751" y="612"/>
                  </a:cubicBezTo>
                  <a:cubicBezTo>
                    <a:pt x="1737" y="607"/>
                    <a:pt x="1722" y="605"/>
                    <a:pt x="1707" y="605"/>
                  </a:cubicBezTo>
                  <a:cubicBezTo>
                    <a:pt x="1637" y="605"/>
                    <a:pt x="1568" y="650"/>
                    <a:pt x="1549" y="719"/>
                  </a:cubicBezTo>
                  <a:cubicBezTo>
                    <a:pt x="1513" y="814"/>
                    <a:pt x="1561" y="897"/>
                    <a:pt x="1644" y="933"/>
                  </a:cubicBezTo>
                  <a:cubicBezTo>
                    <a:pt x="1918" y="1016"/>
                    <a:pt x="2180" y="1088"/>
                    <a:pt x="2442" y="1183"/>
                  </a:cubicBezTo>
                  <a:cubicBezTo>
                    <a:pt x="3525" y="1505"/>
                    <a:pt x="4537" y="1838"/>
                    <a:pt x="5192" y="2481"/>
                  </a:cubicBezTo>
                  <a:cubicBezTo>
                    <a:pt x="5561" y="2838"/>
                    <a:pt x="5752" y="3326"/>
                    <a:pt x="5775" y="3850"/>
                  </a:cubicBezTo>
                  <a:cubicBezTo>
                    <a:pt x="5775" y="4362"/>
                    <a:pt x="5585" y="4862"/>
                    <a:pt x="5216" y="5219"/>
                  </a:cubicBezTo>
                  <a:cubicBezTo>
                    <a:pt x="4859" y="5565"/>
                    <a:pt x="4370" y="5767"/>
                    <a:pt x="3847" y="5767"/>
                  </a:cubicBezTo>
                  <a:lnTo>
                    <a:pt x="3835" y="5767"/>
                  </a:lnTo>
                  <a:cubicBezTo>
                    <a:pt x="3323" y="5767"/>
                    <a:pt x="2823" y="5553"/>
                    <a:pt x="2465" y="5184"/>
                  </a:cubicBezTo>
                  <a:cubicBezTo>
                    <a:pt x="1834" y="4529"/>
                    <a:pt x="1513" y="3517"/>
                    <a:pt x="1168" y="2433"/>
                  </a:cubicBezTo>
                  <a:cubicBezTo>
                    <a:pt x="965" y="1743"/>
                    <a:pt x="739" y="1028"/>
                    <a:pt x="429" y="409"/>
                  </a:cubicBezTo>
                  <a:lnTo>
                    <a:pt x="429" y="409"/>
                  </a:lnTo>
                  <a:cubicBezTo>
                    <a:pt x="608" y="493"/>
                    <a:pt x="799" y="588"/>
                    <a:pt x="1013" y="659"/>
                  </a:cubicBezTo>
                  <a:cubicBezTo>
                    <a:pt x="1033" y="665"/>
                    <a:pt x="1053" y="668"/>
                    <a:pt x="1073" y="668"/>
                  </a:cubicBezTo>
                  <a:cubicBezTo>
                    <a:pt x="1137" y="668"/>
                    <a:pt x="1197" y="637"/>
                    <a:pt x="1215" y="564"/>
                  </a:cubicBezTo>
                  <a:cubicBezTo>
                    <a:pt x="1251" y="481"/>
                    <a:pt x="1215" y="385"/>
                    <a:pt x="1132" y="362"/>
                  </a:cubicBezTo>
                  <a:cubicBezTo>
                    <a:pt x="858" y="254"/>
                    <a:pt x="644" y="159"/>
                    <a:pt x="429" y="28"/>
                  </a:cubicBezTo>
                  <a:cubicBezTo>
                    <a:pt x="388" y="10"/>
                    <a:pt x="343" y="0"/>
                    <a:pt x="299" y="0"/>
                  </a:cubicBezTo>
                  <a:close/>
                </a:path>
              </a:pathLst>
            </a:custGeom>
            <a:grpFill/>
            <a:ln>
              <a:noFill/>
            </a:ln>
          </p:spPr>
          <p:txBody>
            <a:bodyPr spcFirstLastPara="1" wrap="square" lIns="91425" tIns="91425" rIns="91425" bIns="91425" anchor="ctr" anchorCtr="0">
              <a:noAutofit/>
            </a:bodyPr>
            <a:lstStyle/>
            <a:p>
              <a:endParaRPr dirty="0"/>
            </a:p>
          </p:txBody>
        </p:sp>
        <p:sp>
          <p:nvSpPr>
            <p:cNvPr id="6" name="Google Shape;13485;p62"/>
            <p:cNvSpPr/>
            <p:nvPr/>
          </p:nvSpPr>
          <p:spPr>
            <a:xfrm>
              <a:off x="7993805" y="2477170"/>
              <a:ext cx="136032" cy="222144"/>
            </a:xfrm>
            <a:custGeom>
              <a:avLst/>
              <a:gdLst/>
              <a:ahLst/>
              <a:cxnLst/>
              <a:rect l="l" t="t" r="r" b="b"/>
              <a:pathLst>
                <a:path w="4251" h="6942" extrusionOk="0">
                  <a:moveTo>
                    <a:pt x="1834" y="0"/>
                  </a:moveTo>
                  <a:cubicBezTo>
                    <a:pt x="1715" y="0"/>
                    <a:pt x="1632" y="95"/>
                    <a:pt x="1596" y="214"/>
                  </a:cubicBezTo>
                  <a:cubicBezTo>
                    <a:pt x="1453" y="857"/>
                    <a:pt x="1155" y="1512"/>
                    <a:pt x="870" y="2143"/>
                  </a:cubicBezTo>
                  <a:cubicBezTo>
                    <a:pt x="453" y="3084"/>
                    <a:pt x="0" y="4048"/>
                    <a:pt x="60" y="4965"/>
                  </a:cubicBezTo>
                  <a:cubicBezTo>
                    <a:pt x="96" y="5513"/>
                    <a:pt x="346" y="6013"/>
                    <a:pt x="762" y="6406"/>
                  </a:cubicBezTo>
                  <a:cubicBezTo>
                    <a:pt x="1155" y="6751"/>
                    <a:pt x="1644" y="6941"/>
                    <a:pt x="2144" y="6941"/>
                  </a:cubicBezTo>
                  <a:lnTo>
                    <a:pt x="2286" y="6941"/>
                  </a:lnTo>
                  <a:cubicBezTo>
                    <a:pt x="2834" y="6906"/>
                    <a:pt x="3334" y="6656"/>
                    <a:pt x="3703" y="6227"/>
                  </a:cubicBezTo>
                  <a:cubicBezTo>
                    <a:pt x="4072" y="5810"/>
                    <a:pt x="4251" y="5275"/>
                    <a:pt x="4215" y="4703"/>
                  </a:cubicBezTo>
                  <a:cubicBezTo>
                    <a:pt x="4156" y="3798"/>
                    <a:pt x="3608" y="2893"/>
                    <a:pt x="3072" y="2012"/>
                  </a:cubicBezTo>
                  <a:cubicBezTo>
                    <a:pt x="2953" y="1822"/>
                    <a:pt x="2846" y="1643"/>
                    <a:pt x="2727" y="1441"/>
                  </a:cubicBezTo>
                  <a:cubicBezTo>
                    <a:pt x="2696" y="1395"/>
                    <a:pt x="2646" y="1368"/>
                    <a:pt x="2591" y="1368"/>
                  </a:cubicBezTo>
                  <a:cubicBezTo>
                    <a:pt x="2561" y="1368"/>
                    <a:pt x="2530" y="1376"/>
                    <a:pt x="2501" y="1393"/>
                  </a:cubicBezTo>
                  <a:cubicBezTo>
                    <a:pt x="2429" y="1429"/>
                    <a:pt x="2406" y="1536"/>
                    <a:pt x="2441" y="1607"/>
                  </a:cubicBezTo>
                  <a:cubicBezTo>
                    <a:pt x="2560" y="1810"/>
                    <a:pt x="2667" y="2000"/>
                    <a:pt x="2787" y="2191"/>
                  </a:cubicBezTo>
                  <a:cubicBezTo>
                    <a:pt x="3322" y="3072"/>
                    <a:pt x="3822" y="3905"/>
                    <a:pt x="3894" y="4739"/>
                  </a:cubicBezTo>
                  <a:cubicBezTo>
                    <a:pt x="3918" y="5203"/>
                    <a:pt x="3775" y="5656"/>
                    <a:pt x="3453" y="6013"/>
                  </a:cubicBezTo>
                  <a:cubicBezTo>
                    <a:pt x="3144" y="6370"/>
                    <a:pt x="2715" y="6584"/>
                    <a:pt x="2251" y="6608"/>
                  </a:cubicBezTo>
                  <a:cubicBezTo>
                    <a:pt x="2209" y="6611"/>
                    <a:pt x="2168" y="6613"/>
                    <a:pt x="2127" y="6613"/>
                  </a:cubicBezTo>
                  <a:cubicBezTo>
                    <a:pt x="1708" y="6613"/>
                    <a:pt x="1314" y="6449"/>
                    <a:pt x="989" y="6168"/>
                  </a:cubicBezTo>
                  <a:cubicBezTo>
                    <a:pt x="632" y="5858"/>
                    <a:pt x="417" y="5417"/>
                    <a:pt x="393" y="4941"/>
                  </a:cubicBezTo>
                  <a:cubicBezTo>
                    <a:pt x="346" y="4108"/>
                    <a:pt x="751" y="3239"/>
                    <a:pt x="1167" y="2286"/>
                  </a:cubicBezTo>
                  <a:cubicBezTo>
                    <a:pt x="1429" y="1691"/>
                    <a:pt x="1703" y="1095"/>
                    <a:pt x="1870" y="476"/>
                  </a:cubicBezTo>
                  <a:cubicBezTo>
                    <a:pt x="1929" y="631"/>
                    <a:pt x="2001" y="774"/>
                    <a:pt x="2072" y="941"/>
                  </a:cubicBezTo>
                  <a:cubicBezTo>
                    <a:pt x="2106" y="992"/>
                    <a:pt x="2159" y="1031"/>
                    <a:pt x="2222" y="1031"/>
                  </a:cubicBezTo>
                  <a:cubicBezTo>
                    <a:pt x="2246" y="1031"/>
                    <a:pt x="2272" y="1025"/>
                    <a:pt x="2298" y="1012"/>
                  </a:cubicBezTo>
                  <a:cubicBezTo>
                    <a:pt x="2370" y="976"/>
                    <a:pt x="2417" y="881"/>
                    <a:pt x="2370" y="798"/>
                  </a:cubicBezTo>
                  <a:cubicBezTo>
                    <a:pt x="2263" y="572"/>
                    <a:pt x="2179" y="381"/>
                    <a:pt x="2108" y="179"/>
                  </a:cubicBezTo>
                  <a:cubicBezTo>
                    <a:pt x="2060" y="83"/>
                    <a:pt x="1953" y="0"/>
                    <a:pt x="1834" y="0"/>
                  </a:cubicBezTo>
                  <a:close/>
                </a:path>
              </a:pathLst>
            </a:custGeom>
            <a:grpFill/>
            <a:ln>
              <a:noFill/>
            </a:ln>
          </p:spPr>
          <p:txBody>
            <a:bodyPr spcFirstLastPara="1" wrap="square" lIns="91425" tIns="91425" rIns="91425" bIns="91425" anchor="ctr" anchorCtr="0">
              <a:noAutofit/>
            </a:bodyPr>
            <a:lstStyle/>
            <a:p>
              <a:endParaRPr dirty="0"/>
            </a:p>
          </p:txBody>
        </p:sp>
        <p:sp>
          <p:nvSpPr>
            <p:cNvPr id="7" name="Google Shape;13486;p62"/>
            <p:cNvSpPr/>
            <p:nvPr/>
          </p:nvSpPr>
          <p:spPr>
            <a:xfrm>
              <a:off x="8170573" y="2617042"/>
              <a:ext cx="110528" cy="161888"/>
            </a:xfrm>
            <a:custGeom>
              <a:avLst/>
              <a:gdLst/>
              <a:ahLst/>
              <a:cxnLst/>
              <a:rect l="l" t="t" r="r" b="b"/>
              <a:pathLst>
                <a:path w="3454" h="5059" extrusionOk="0">
                  <a:moveTo>
                    <a:pt x="307" y="1"/>
                  </a:moveTo>
                  <a:cubicBezTo>
                    <a:pt x="276" y="1"/>
                    <a:pt x="245" y="8"/>
                    <a:pt x="215" y="22"/>
                  </a:cubicBezTo>
                  <a:cubicBezTo>
                    <a:pt x="108" y="70"/>
                    <a:pt x="61" y="177"/>
                    <a:pt x="72" y="273"/>
                  </a:cubicBezTo>
                  <a:cubicBezTo>
                    <a:pt x="156" y="773"/>
                    <a:pt x="120" y="1320"/>
                    <a:pt x="84" y="1856"/>
                  </a:cubicBezTo>
                  <a:cubicBezTo>
                    <a:pt x="49" y="2642"/>
                    <a:pt x="1" y="3463"/>
                    <a:pt x="299" y="4106"/>
                  </a:cubicBezTo>
                  <a:cubicBezTo>
                    <a:pt x="477" y="4499"/>
                    <a:pt x="811" y="4797"/>
                    <a:pt x="1204" y="4952"/>
                  </a:cubicBezTo>
                  <a:cubicBezTo>
                    <a:pt x="1394" y="5023"/>
                    <a:pt x="1596" y="5059"/>
                    <a:pt x="1787" y="5059"/>
                  </a:cubicBezTo>
                  <a:cubicBezTo>
                    <a:pt x="2013" y="5059"/>
                    <a:pt x="2251" y="5011"/>
                    <a:pt x="2454" y="4904"/>
                  </a:cubicBezTo>
                  <a:cubicBezTo>
                    <a:pt x="2847" y="4725"/>
                    <a:pt x="3144" y="4404"/>
                    <a:pt x="3287" y="3987"/>
                  </a:cubicBezTo>
                  <a:cubicBezTo>
                    <a:pt x="3454" y="3571"/>
                    <a:pt x="3442" y="3118"/>
                    <a:pt x="3251" y="2737"/>
                  </a:cubicBezTo>
                  <a:cubicBezTo>
                    <a:pt x="2954" y="2094"/>
                    <a:pt x="2299" y="1606"/>
                    <a:pt x="1668" y="1130"/>
                  </a:cubicBezTo>
                  <a:lnTo>
                    <a:pt x="1585" y="1046"/>
                  </a:lnTo>
                  <a:cubicBezTo>
                    <a:pt x="1552" y="1023"/>
                    <a:pt x="1518" y="1013"/>
                    <a:pt x="1485" y="1013"/>
                  </a:cubicBezTo>
                  <a:cubicBezTo>
                    <a:pt x="1434" y="1013"/>
                    <a:pt x="1387" y="1039"/>
                    <a:pt x="1358" y="1082"/>
                  </a:cubicBezTo>
                  <a:cubicBezTo>
                    <a:pt x="1299" y="1154"/>
                    <a:pt x="1311" y="1261"/>
                    <a:pt x="1382" y="1308"/>
                  </a:cubicBezTo>
                  <a:lnTo>
                    <a:pt x="1477" y="1380"/>
                  </a:lnTo>
                  <a:cubicBezTo>
                    <a:pt x="2096" y="1856"/>
                    <a:pt x="2680" y="2297"/>
                    <a:pt x="2954" y="2868"/>
                  </a:cubicBezTo>
                  <a:cubicBezTo>
                    <a:pt x="3097" y="3178"/>
                    <a:pt x="3109" y="3535"/>
                    <a:pt x="2989" y="3868"/>
                  </a:cubicBezTo>
                  <a:cubicBezTo>
                    <a:pt x="2870" y="4190"/>
                    <a:pt x="2632" y="4463"/>
                    <a:pt x="2323" y="4606"/>
                  </a:cubicBezTo>
                  <a:cubicBezTo>
                    <a:pt x="2158" y="4689"/>
                    <a:pt x="1979" y="4727"/>
                    <a:pt x="1798" y="4727"/>
                  </a:cubicBezTo>
                  <a:cubicBezTo>
                    <a:pt x="1639" y="4727"/>
                    <a:pt x="1478" y="4698"/>
                    <a:pt x="1323" y="4642"/>
                  </a:cubicBezTo>
                  <a:cubicBezTo>
                    <a:pt x="1001" y="4523"/>
                    <a:pt x="727" y="4261"/>
                    <a:pt x="596" y="3952"/>
                  </a:cubicBezTo>
                  <a:cubicBezTo>
                    <a:pt x="346" y="3392"/>
                    <a:pt x="370" y="2642"/>
                    <a:pt x="418" y="1856"/>
                  </a:cubicBezTo>
                  <a:cubicBezTo>
                    <a:pt x="453" y="1392"/>
                    <a:pt x="465" y="927"/>
                    <a:pt x="430" y="487"/>
                  </a:cubicBezTo>
                  <a:lnTo>
                    <a:pt x="430" y="487"/>
                  </a:lnTo>
                  <a:cubicBezTo>
                    <a:pt x="537" y="594"/>
                    <a:pt x="656" y="689"/>
                    <a:pt x="787" y="808"/>
                  </a:cubicBezTo>
                  <a:cubicBezTo>
                    <a:pt x="824" y="835"/>
                    <a:pt x="862" y="847"/>
                    <a:pt x="897" y="847"/>
                  </a:cubicBezTo>
                  <a:cubicBezTo>
                    <a:pt x="940" y="847"/>
                    <a:pt x="980" y="829"/>
                    <a:pt x="1013" y="796"/>
                  </a:cubicBezTo>
                  <a:cubicBezTo>
                    <a:pt x="1073" y="725"/>
                    <a:pt x="1061" y="630"/>
                    <a:pt x="1001" y="570"/>
                  </a:cubicBezTo>
                  <a:cubicBezTo>
                    <a:pt x="787" y="392"/>
                    <a:pt x="632" y="225"/>
                    <a:pt x="489" y="82"/>
                  </a:cubicBezTo>
                  <a:cubicBezTo>
                    <a:pt x="440" y="33"/>
                    <a:pt x="374" y="1"/>
                    <a:pt x="307" y="1"/>
                  </a:cubicBezTo>
                  <a:close/>
                </a:path>
              </a:pathLst>
            </a:custGeom>
            <a:grpFill/>
            <a:ln>
              <a:noFill/>
            </a:ln>
          </p:spPr>
          <p:txBody>
            <a:bodyPr spcFirstLastPara="1" wrap="square" lIns="91425" tIns="91425" rIns="91425" bIns="91425" anchor="ctr" anchorCtr="0">
              <a:noAutofit/>
            </a:bodyPr>
            <a:lstStyle/>
            <a:p>
              <a:endParaRPr dirty="0"/>
            </a:p>
          </p:txBody>
        </p:sp>
      </p:grpSp>
      <p:sp>
        <p:nvSpPr>
          <p:cNvPr id="11" name="Freeform 15"/>
          <p:cNvSpPr/>
          <p:nvPr/>
        </p:nvSpPr>
        <p:spPr>
          <a:xfrm>
            <a:off x="900212" y="792064"/>
            <a:ext cx="1810350" cy="1713742"/>
          </a:xfrm>
          <a:custGeom>
            <a:avLst/>
            <a:gdLst/>
            <a:ahLst/>
            <a:cxnLst/>
            <a:rect l="l" t="t" r="r" b="b"/>
            <a:pathLst>
              <a:path w="1810350" h="1713742">
                <a:moveTo>
                  <a:pt x="0" y="0"/>
                </a:moveTo>
                <a:lnTo>
                  <a:pt x="1810349" y="0"/>
                </a:lnTo>
                <a:lnTo>
                  <a:pt x="1810349" y="1713742"/>
                </a:lnTo>
                <a:lnTo>
                  <a:pt x="0" y="1713742"/>
                </a:lnTo>
                <a:lnTo>
                  <a:pt x="0" y="0"/>
                </a:lnTo>
                <a:close/>
              </a:path>
            </a:pathLst>
          </a:custGeom>
          <a:blipFill>
            <a:blip r:embed="rId3" cstate="print"/>
            <a:stretch>
              <a:fillRect l="-11908" t="-12528" r="-11989" b="-13445"/>
            </a:stretch>
          </a:blipFill>
        </p:spPr>
      </p:sp>
      <p:sp>
        <p:nvSpPr>
          <p:cNvPr id="12" name="TextBox 7"/>
          <p:cNvSpPr txBox="1">
            <a:spLocks noGrp="1"/>
          </p:cNvSpPr>
          <p:nvPr>
            <p:ph type="ctrTitle"/>
          </p:nvPr>
        </p:nvSpPr>
        <p:spPr>
          <a:xfrm>
            <a:off x="2340372" y="3168328"/>
            <a:ext cx="12097344" cy="2308324"/>
          </a:xfrm>
          <a:prstGeom prst="rect">
            <a:avLst/>
          </a:prstGeom>
        </p:spPr>
        <p:txBody>
          <a:bodyPr wrap="square" lIns="0" tIns="0" rIns="0" bIns="0" rtlCol="0" anchor="t">
            <a:spAutoFit/>
          </a:bodyPr>
          <a:lstStyle/>
          <a:p>
            <a:pPr algn="ctr">
              <a:lnSpc>
                <a:spcPts val="8999"/>
              </a:lnSpc>
            </a:pPr>
            <a:r>
              <a:rPr lang="en-US" sz="4000" dirty="0">
                <a:latin typeface="Book Antiqua" pitchFamily="18" charset="0"/>
                <a:ea typeface="Bobby Jones Soft"/>
                <a:cs typeface="Bobby Jones Soft"/>
                <a:sym typeface="Bobby Jones Soft"/>
              </a:rPr>
              <a:t>EVALUACIÓN Y CONTROL DE LA CONTAMINACIÓN DEL AGUA</a:t>
            </a:r>
          </a:p>
        </p:txBody>
      </p:sp>
      <p:sp>
        <p:nvSpPr>
          <p:cNvPr id="9" name="2 Subtítulo"/>
          <p:cNvSpPr txBox="1">
            <a:spLocks/>
          </p:cNvSpPr>
          <p:nvPr/>
        </p:nvSpPr>
        <p:spPr>
          <a:xfrm>
            <a:off x="1548284" y="7272784"/>
            <a:ext cx="3600400" cy="936104"/>
          </a:xfrm>
          <a:prstGeom prst="rect">
            <a:avLst/>
          </a:prstGeom>
        </p:spPr>
        <p:txBody>
          <a:bodyPr vert="horz" lIns="153436" tIns="76718" rIns="153436" bIns="76718" rtlCol="0">
            <a:noAutofit/>
          </a:bodyPr>
          <a:lstStyle/>
          <a:p>
            <a:pPr marL="0" marR="0" lvl="0" indent="0" algn="l" defTabSz="1534363" rtl="0" eaLnBrk="1" fontAlgn="auto" latinLnBrk="0" hangingPunct="1">
              <a:lnSpc>
                <a:spcPct val="100000"/>
              </a:lnSpc>
              <a:spcBef>
                <a:spcPct val="20000"/>
              </a:spcBef>
              <a:spcAft>
                <a:spcPts val="0"/>
              </a:spcAft>
              <a:buClrTx/>
              <a:buSzTx/>
              <a:buFont typeface="Arial" pitchFamily="34" charset="0"/>
              <a:buNone/>
              <a:tabLst/>
              <a:defRPr/>
            </a:pPr>
            <a:r>
              <a:rPr kumimoji="0" lang="es-VE" sz="2000" b="0" i="0" u="none" strike="noStrike" kern="1200" cap="none" spc="0" normalizeH="0" baseline="0" noProof="0" dirty="0" smtClean="0">
                <a:ln>
                  <a:noFill/>
                </a:ln>
                <a:solidFill>
                  <a:schemeClr val="tx1"/>
                </a:solidFill>
                <a:effectLst/>
                <a:uLnTx/>
                <a:uFillTx/>
                <a:latin typeface="Book Antiqua" pitchFamily="18" charset="0"/>
                <a:ea typeface="+mn-ea"/>
                <a:cs typeface="+mn-cs"/>
              </a:rPr>
              <a:t>Profesora:</a:t>
            </a:r>
          </a:p>
          <a:p>
            <a:pPr marL="0" marR="0" lvl="0" indent="0" algn="l" defTabSz="1534363" rtl="0" eaLnBrk="1" fontAlgn="auto" latinLnBrk="0" hangingPunct="1">
              <a:lnSpc>
                <a:spcPct val="100000"/>
              </a:lnSpc>
              <a:spcBef>
                <a:spcPct val="20000"/>
              </a:spcBef>
              <a:spcAft>
                <a:spcPts val="0"/>
              </a:spcAft>
              <a:buClrTx/>
              <a:buSzTx/>
              <a:buFont typeface="Arial" pitchFamily="34" charset="0"/>
              <a:buNone/>
              <a:tabLst/>
              <a:defRPr/>
            </a:pPr>
            <a:r>
              <a:rPr lang="es-VE" sz="2000" dirty="0" smtClean="0">
                <a:latin typeface="Book Antiqua" pitchFamily="18" charset="0"/>
              </a:rPr>
              <a:t>ING. Arlenis Crespo</a:t>
            </a:r>
            <a:endParaRPr kumimoji="0" lang="es-VE" sz="2000" b="0" i="0" u="none" strike="noStrike" kern="1200" cap="none" spc="0" normalizeH="0" baseline="0" noProof="0" dirty="0" smtClean="0">
              <a:ln>
                <a:noFill/>
              </a:ln>
              <a:solidFill>
                <a:schemeClr val="tx1"/>
              </a:solidFill>
              <a:effectLst/>
              <a:uLnTx/>
              <a:uFillTx/>
              <a:latin typeface="Book Antiqua" pitchFamily="18" charset="0"/>
              <a:ea typeface="+mn-ea"/>
              <a:cs typeface="+mn-cs"/>
            </a:endParaRPr>
          </a:p>
        </p:txBody>
      </p:sp>
      <p:sp>
        <p:nvSpPr>
          <p:cNvPr id="8193" name="Rectangle 1"/>
          <p:cNvSpPr>
            <a:spLocks noChangeArrowheads="1"/>
          </p:cNvSpPr>
          <p:nvPr/>
        </p:nvSpPr>
        <p:spPr bwMode="auto">
          <a:xfrm>
            <a:off x="0" y="886719"/>
            <a:ext cx="16202025"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VE" sz="2400" b="1"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República Bolivariana de Venezuela</a:t>
            </a:r>
            <a:endParaRPr kumimoji="0" lang="es-VE" sz="2400" b="0" i="0" u="none" strike="noStrike" cap="none" normalizeH="0" baseline="0" dirty="0" smtClean="0">
              <a:ln>
                <a:noFill/>
              </a:ln>
              <a:solidFill>
                <a:schemeClr val="tx1"/>
              </a:solidFill>
              <a:effectLst/>
              <a:latin typeface="Book Antiqua"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VE" sz="2400" b="1"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Universidad Experimental de Guayana</a:t>
            </a:r>
            <a:endParaRPr kumimoji="0" lang="es-VE" sz="2400" b="0" i="0" u="none" strike="noStrike" cap="none" normalizeH="0" baseline="0" dirty="0" smtClean="0">
              <a:ln>
                <a:noFill/>
              </a:ln>
              <a:solidFill>
                <a:schemeClr val="tx1"/>
              </a:solidFill>
              <a:effectLst/>
              <a:latin typeface="Book Antiqua"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VE" sz="2400" b="1"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Ingeniería Industrial</a:t>
            </a:r>
          </a:p>
          <a:p>
            <a:pPr marL="0" marR="0" lvl="0" indent="0" algn="ctr" defTabSz="914400" rtl="0" eaLnBrk="0" fontAlgn="base" latinLnBrk="0" hangingPunct="0">
              <a:lnSpc>
                <a:spcPct val="100000"/>
              </a:lnSpc>
              <a:spcBef>
                <a:spcPct val="0"/>
              </a:spcBef>
              <a:spcAft>
                <a:spcPct val="0"/>
              </a:spcAft>
              <a:buClrTx/>
              <a:buSzTx/>
              <a:buFontTx/>
              <a:buNone/>
              <a:tabLst/>
            </a:pPr>
            <a:r>
              <a:rPr lang="es-VE" sz="2400" b="1" dirty="0" smtClean="0">
                <a:latin typeface="Book Antiqua" pitchFamily="18" charset="0"/>
                <a:cs typeface="Times New Roman" pitchFamily="18" charset="0"/>
              </a:rPr>
              <a:t>Ingeniería del ambiente</a:t>
            </a:r>
            <a:endParaRPr kumimoji="0" lang="es-VE" sz="2400" b="0" i="0" u="none" strike="noStrike" cap="none" normalizeH="0" baseline="0" dirty="0" smtClean="0">
              <a:ln>
                <a:noFill/>
              </a:ln>
              <a:solidFill>
                <a:schemeClr val="tx1"/>
              </a:solidFill>
              <a:effectLst/>
              <a:latin typeface="Book Antiqua" pitchFamily="18" charset="0"/>
              <a:cs typeface="Arial" pitchFamily="34" charset="0"/>
            </a:endParaRPr>
          </a:p>
        </p:txBody>
      </p:sp>
      <p:sp>
        <p:nvSpPr>
          <p:cNvPr id="13" name="12 Rectángulo"/>
          <p:cNvSpPr/>
          <p:nvPr/>
        </p:nvSpPr>
        <p:spPr>
          <a:xfrm>
            <a:off x="3924548" y="9000976"/>
            <a:ext cx="8099425" cy="400110"/>
          </a:xfrm>
          <a:prstGeom prst="rect">
            <a:avLst/>
          </a:prstGeom>
        </p:spPr>
        <p:txBody>
          <a:bodyPr>
            <a:spAutoFit/>
          </a:bodyPr>
          <a:lstStyle/>
          <a:p>
            <a:pPr lvl="0" algn="ctr" defTabSz="914400" eaLnBrk="0" fontAlgn="base" hangingPunct="0">
              <a:spcBef>
                <a:spcPct val="0"/>
              </a:spcBef>
              <a:spcAft>
                <a:spcPct val="0"/>
              </a:spcAft>
            </a:pPr>
            <a:r>
              <a:rPr lang="es-VE" sz="2000" b="1" dirty="0" smtClean="0">
                <a:latin typeface="Book Antiqua" pitchFamily="18" charset="0"/>
                <a:ea typeface="Calibri" pitchFamily="34" charset="0"/>
                <a:cs typeface="Times New Roman" pitchFamily="18" charset="0"/>
              </a:rPr>
              <a:t>Ciudad </a:t>
            </a:r>
            <a:r>
              <a:rPr lang="es-VE" sz="2000" b="1" dirty="0" smtClean="0">
                <a:latin typeface="Book Antiqua" pitchFamily="18" charset="0"/>
                <a:ea typeface="Calibri" pitchFamily="34" charset="0"/>
                <a:cs typeface="Times New Roman" pitchFamily="18" charset="0"/>
              </a:rPr>
              <a:t>Guayana febrero de 2025</a:t>
            </a:r>
            <a:endParaRPr lang="es-VE" sz="2000" dirty="0" smtClean="0">
              <a:latin typeface="Book Antiqua" pitchFamily="18"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11 Imagen" descr="descarga.jpg"/>
          <p:cNvPicPr>
            <a:picLocks noChangeAspect="1"/>
          </p:cNvPicPr>
          <p:nvPr/>
        </p:nvPicPr>
        <p:blipFill>
          <a:blip r:embed="rId2" cstate="print"/>
          <a:stretch>
            <a:fillRect/>
          </a:stretch>
        </p:blipFill>
        <p:spPr>
          <a:xfrm>
            <a:off x="0" y="0"/>
            <a:ext cx="16649485" cy="10225088"/>
          </a:xfrm>
          <a:prstGeom prst="rect">
            <a:avLst/>
          </a:prstGeom>
        </p:spPr>
      </p:pic>
      <p:sp>
        <p:nvSpPr>
          <p:cNvPr id="2" name="1 CuadroTexto"/>
          <p:cNvSpPr txBox="1"/>
          <p:nvPr/>
        </p:nvSpPr>
        <p:spPr>
          <a:xfrm>
            <a:off x="1116236" y="1008088"/>
            <a:ext cx="7920880" cy="770488"/>
          </a:xfrm>
          <a:prstGeom prst="rect">
            <a:avLst/>
          </a:prstGeom>
          <a:noFill/>
        </p:spPr>
        <p:txBody>
          <a:bodyPr wrap="square" lIns="153436" tIns="76718" rIns="153436" bIns="76718" rtlCol="0">
            <a:spAutoFit/>
          </a:bodyPr>
          <a:lstStyle/>
          <a:p>
            <a:pPr algn="just"/>
            <a:r>
              <a:rPr lang="es-VE" sz="4000" dirty="0" smtClean="0">
                <a:latin typeface="Aharoni" pitchFamily="2" charset="-79"/>
                <a:cs typeface="Aharoni" pitchFamily="2" charset="-79"/>
              </a:rPr>
              <a:t>Tira de tela blanca y algodón  </a:t>
            </a:r>
            <a:endParaRPr lang="es-VE" sz="4000" dirty="0">
              <a:latin typeface="Aharoni" pitchFamily="2" charset="-79"/>
              <a:cs typeface="Aharoni" pitchFamily="2" charset="-79"/>
            </a:endParaRPr>
          </a:p>
        </p:txBody>
      </p:sp>
      <p:grpSp>
        <p:nvGrpSpPr>
          <p:cNvPr id="5" name="4 Grupo"/>
          <p:cNvGrpSpPr/>
          <p:nvPr/>
        </p:nvGrpSpPr>
        <p:grpSpPr>
          <a:xfrm>
            <a:off x="7884988" y="1800176"/>
            <a:ext cx="6768752" cy="4392488"/>
            <a:chOff x="9613180" y="2016200"/>
            <a:chExt cx="5803552" cy="4032448"/>
          </a:xfrm>
        </p:grpSpPr>
        <p:pic>
          <p:nvPicPr>
            <p:cNvPr id="3" name="2 Imagen" descr="WhatsApp Image 2025-02-02 at 5.53.35 PM.jpeg"/>
            <p:cNvPicPr>
              <a:picLocks noChangeAspect="1"/>
            </p:cNvPicPr>
            <p:nvPr/>
          </p:nvPicPr>
          <p:blipFill>
            <a:blip r:embed="rId3" cstate="print"/>
            <a:stretch>
              <a:fillRect/>
            </a:stretch>
          </p:blipFill>
          <p:spPr>
            <a:xfrm>
              <a:off x="9613180" y="2016200"/>
              <a:ext cx="3024336" cy="4032448"/>
            </a:xfrm>
            <a:prstGeom prst="rect">
              <a:avLst/>
            </a:prstGeom>
          </p:spPr>
        </p:pic>
        <p:pic>
          <p:nvPicPr>
            <p:cNvPr id="4" name="3 Imagen" descr="WhatsApp Image 2025-02-02 at 5.55.20 PM.jpeg"/>
            <p:cNvPicPr>
              <a:picLocks noChangeAspect="1"/>
            </p:cNvPicPr>
            <p:nvPr/>
          </p:nvPicPr>
          <p:blipFill>
            <a:blip r:embed="rId4" cstate="print"/>
            <a:stretch>
              <a:fillRect/>
            </a:stretch>
          </p:blipFill>
          <p:spPr>
            <a:xfrm>
              <a:off x="12637516" y="2016200"/>
              <a:ext cx="2779216" cy="4032448"/>
            </a:xfrm>
            <a:prstGeom prst="rect">
              <a:avLst/>
            </a:prstGeom>
          </p:spPr>
        </p:pic>
      </p:grpSp>
      <p:pic>
        <p:nvPicPr>
          <p:cNvPr id="6" name="5 Imagen" descr="WhatsApp Image 2025-02-02 at 3.45.16 PM.jpeg"/>
          <p:cNvPicPr>
            <a:picLocks noChangeAspect="1"/>
          </p:cNvPicPr>
          <p:nvPr/>
        </p:nvPicPr>
        <p:blipFill>
          <a:blip r:embed="rId5" cstate="print"/>
          <a:stretch>
            <a:fillRect/>
          </a:stretch>
        </p:blipFill>
        <p:spPr>
          <a:xfrm flipH="1">
            <a:off x="1332260" y="2088208"/>
            <a:ext cx="4320480" cy="3248360"/>
          </a:xfrm>
          <a:prstGeom prst="rect">
            <a:avLst/>
          </a:prstGeom>
        </p:spPr>
      </p:pic>
      <p:sp>
        <p:nvSpPr>
          <p:cNvPr id="7" name="6 CuadroTexto"/>
          <p:cNvSpPr txBox="1"/>
          <p:nvPr/>
        </p:nvSpPr>
        <p:spPr>
          <a:xfrm>
            <a:off x="1332260" y="1656160"/>
            <a:ext cx="3960440" cy="462711"/>
          </a:xfrm>
          <a:prstGeom prst="rect">
            <a:avLst/>
          </a:prstGeom>
          <a:noFill/>
        </p:spPr>
        <p:txBody>
          <a:bodyPr wrap="square" lIns="153436" tIns="76718" rIns="153436" bIns="76718" rtlCol="0">
            <a:spAutoFit/>
          </a:bodyPr>
          <a:lstStyle/>
          <a:p>
            <a:pPr algn="just"/>
            <a:r>
              <a:rPr lang="es-VE" sz="2000" dirty="0" smtClean="0">
                <a:latin typeface="Aharoni" pitchFamily="2" charset="-79"/>
                <a:cs typeface="Aharoni" pitchFamily="2" charset="-79"/>
              </a:rPr>
              <a:t>Antes de la instalación </a:t>
            </a:r>
            <a:endParaRPr lang="es-VE" sz="2000" dirty="0">
              <a:latin typeface="Aharoni" pitchFamily="2" charset="-79"/>
              <a:cs typeface="Aharoni" pitchFamily="2" charset="-79"/>
            </a:endParaRPr>
          </a:p>
        </p:txBody>
      </p:sp>
      <p:pic>
        <p:nvPicPr>
          <p:cNvPr id="8" name="7 Imagen" descr="WhatsApp Image 2025-02-02 at 3.46.02 PM.jpeg"/>
          <p:cNvPicPr>
            <a:picLocks noChangeAspect="1"/>
          </p:cNvPicPr>
          <p:nvPr/>
        </p:nvPicPr>
        <p:blipFill>
          <a:blip r:embed="rId6" cstate="print"/>
          <a:stretch>
            <a:fillRect/>
          </a:stretch>
        </p:blipFill>
        <p:spPr>
          <a:xfrm rot="16200000">
            <a:off x="2088344" y="5436580"/>
            <a:ext cx="2808312" cy="4176464"/>
          </a:xfrm>
          <a:prstGeom prst="rect">
            <a:avLst/>
          </a:prstGeom>
        </p:spPr>
      </p:pic>
      <p:sp>
        <p:nvSpPr>
          <p:cNvPr id="9" name="8 CuadroTexto"/>
          <p:cNvSpPr txBox="1"/>
          <p:nvPr/>
        </p:nvSpPr>
        <p:spPr>
          <a:xfrm>
            <a:off x="1404268" y="5544592"/>
            <a:ext cx="4536504" cy="462711"/>
          </a:xfrm>
          <a:prstGeom prst="rect">
            <a:avLst/>
          </a:prstGeom>
          <a:noFill/>
        </p:spPr>
        <p:txBody>
          <a:bodyPr wrap="square" lIns="153436" tIns="76718" rIns="153436" bIns="76718" rtlCol="0">
            <a:spAutoFit/>
          </a:bodyPr>
          <a:lstStyle/>
          <a:p>
            <a:pPr algn="just"/>
            <a:r>
              <a:rPr lang="es-VE" sz="2000" dirty="0" smtClean="0">
                <a:latin typeface="Aharoni" pitchFamily="2" charset="-79"/>
                <a:cs typeface="Aharoni" pitchFamily="2" charset="-79"/>
              </a:rPr>
              <a:t>Después de la instalación/ mojada </a:t>
            </a:r>
            <a:endParaRPr lang="es-VE" sz="2000" dirty="0">
              <a:latin typeface="Aharoni" pitchFamily="2" charset="-79"/>
              <a:cs typeface="Aharoni" pitchFamily="2" charset="-79"/>
            </a:endParaRPr>
          </a:p>
        </p:txBody>
      </p:sp>
      <p:sp>
        <p:nvSpPr>
          <p:cNvPr id="10" name="9 CuadroTexto"/>
          <p:cNvSpPr txBox="1"/>
          <p:nvPr/>
        </p:nvSpPr>
        <p:spPr>
          <a:xfrm>
            <a:off x="7956996" y="6264672"/>
            <a:ext cx="4536504" cy="462711"/>
          </a:xfrm>
          <a:prstGeom prst="rect">
            <a:avLst/>
          </a:prstGeom>
          <a:noFill/>
        </p:spPr>
        <p:txBody>
          <a:bodyPr wrap="square" lIns="153436" tIns="76718" rIns="153436" bIns="76718" rtlCol="0">
            <a:spAutoFit/>
          </a:bodyPr>
          <a:lstStyle/>
          <a:p>
            <a:pPr algn="just"/>
            <a:r>
              <a:rPr lang="es-VE" sz="2000" dirty="0" smtClean="0">
                <a:latin typeface="Aharoni" pitchFamily="2" charset="-79"/>
                <a:cs typeface="Aharoni" pitchFamily="2" charset="-79"/>
              </a:rPr>
              <a:t>Seca el día domingo 02/02/25</a:t>
            </a:r>
            <a:endParaRPr lang="es-VE" sz="2000" dirty="0">
              <a:latin typeface="Aharoni" pitchFamily="2" charset="-79"/>
              <a:cs typeface="Aharoni" pitchFamily="2" charset="-79"/>
            </a:endParaRPr>
          </a:p>
        </p:txBody>
      </p:sp>
      <p:sp>
        <p:nvSpPr>
          <p:cNvPr id="11" name="TextBox 16"/>
          <p:cNvSpPr txBox="1"/>
          <p:nvPr/>
        </p:nvSpPr>
        <p:spPr>
          <a:xfrm>
            <a:off x="6660852" y="6768728"/>
            <a:ext cx="8893101" cy="2244204"/>
          </a:xfrm>
          <a:prstGeom prst="rect">
            <a:avLst/>
          </a:prstGeom>
          <a:solidFill>
            <a:schemeClr val="bg1"/>
          </a:solidFill>
        </p:spPr>
        <p:txBody>
          <a:bodyPr wrap="square" lIns="0" tIns="0" rIns="0" bIns="0" rtlCol="0" anchor="t">
            <a:spAutoFit/>
          </a:bodyPr>
          <a:lstStyle/>
          <a:p>
            <a:pPr algn="just">
              <a:lnSpc>
                <a:spcPts val="2500"/>
              </a:lnSpc>
            </a:pPr>
            <a:r>
              <a:rPr lang="es-VE" sz="2000" dirty="0" smtClean="0">
                <a:solidFill>
                  <a:srgbClr val="000000"/>
                </a:solidFill>
                <a:latin typeface="Book Antiqua" pitchFamily="18" charset="0"/>
                <a:ea typeface="Arial"/>
                <a:cs typeface="Arial"/>
                <a:sym typeface="Arial"/>
              </a:rPr>
              <a:t>P</a:t>
            </a:r>
            <a:r>
              <a:rPr lang="es-VE" sz="2000" dirty="0" smtClean="0">
                <a:solidFill>
                  <a:srgbClr val="000000"/>
                </a:solidFill>
                <a:latin typeface="Book Antiqua" pitchFamily="18" charset="0"/>
                <a:ea typeface="Arial"/>
                <a:cs typeface="Arial"/>
                <a:sym typeface="Arial"/>
              </a:rPr>
              <a:t>or </a:t>
            </a:r>
            <a:r>
              <a:rPr lang="es-VE" sz="2000" dirty="0" smtClean="0">
                <a:solidFill>
                  <a:srgbClr val="000000"/>
                </a:solidFill>
                <a:latin typeface="Book Antiqua" pitchFamily="18" charset="0"/>
                <a:ea typeface="Arial"/>
                <a:cs typeface="Arial"/>
                <a:sym typeface="Arial"/>
              </a:rPr>
              <a:t>los resultados obtenidos, se puede apreciar contaminación en el agua potable, siendo residente de San Félix, Urbanización Bella vista sector 1, UD </a:t>
            </a:r>
            <a:r>
              <a:rPr lang="es-VE" sz="2000" dirty="0" smtClean="0">
                <a:solidFill>
                  <a:srgbClr val="000000"/>
                </a:solidFill>
                <a:latin typeface="Book Antiqua" pitchFamily="18" charset="0"/>
                <a:ea typeface="Arial"/>
                <a:cs typeface="Arial"/>
                <a:sym typeface="Arial"/>
              </a:rPr>
              <a:t>113 </a:t>
            </a:r>
            <a:r>
              <a:rPr lang="es-VE" sz="2000" dirty="0" smtClean="0">
                <a:solidFill>
                  <a:srgbClr val="000000"/>
                </a:solidFill>
                <a:latin typeface="Book Antiqua" pitchFamily="18" charset="0"/>
                <a:ea typeface="Arial"/>
                <a:cs typeface="Arial"/>
                <a:sym typeface="Arial"/>
              </a:rPr>
              <a:t>. Por lo mismo ,dicho liquido no es apta para el consumo humano, si el tratamiento correspondiente</a:t>
            </a:r>
            <a:r>
              <a:rPr lang="es-VE" sz="2000" dirty="0" smtClean="0">
                <a:solidFill>
                  <a:srgbClr val="000000"/>
                </a:solidFill>
                <a:latin typeface="Book Antiqua" pitchFamily="18" charset="0"/>
                <a:ea typeface="Arial"/>
                <a:cs typeface="Arial"/>
                <a:sym typeface="Arial"/>
              </a:rPr>
              <a:t>. También recalca la importancia de la limpieza del filtro para poder considerar un nivel de eficiencia apta y una calidad de agua aceptable para el consumo diario humano.</a:t>
            </a:r>
            <a:endParaRPr lang="es-VE" sz="2000" dirty="0" smtClean="0">
              <a:solidFill>
                <a:srgbClr val="000000"/>
              </a:solidFill>
              <a:latin typeface="Book Antiqua" pitchFamily="18" charset="0"/>
              <a:ea typeface="Arial"/>
              <a:cs typeface="Arial"/>
              <a:sym typeface="Arial"/>
            </a:endParaRPr>
          </a:p>
          <a:p>
            <a:pPr algn="just">
              <a:lnSpc>
                <a:spcPts val="2500"/>
              </a:lnSpc>
            </a:pPr>
            <a:endParaRPr lang="es-VE" sz="2000" dirty="0">
              <a:solidFill>
                <a:srgbClr val="000000"/>
              </a:solidFill>
              <a:latin typeface="Book Antiqua" pitchFamily="18" charset="0"/>
              <a:ea typeface="Arial"/>
              <a:cs typeface="Arial"/>
              <a:sym typeface="Arial"/>
            </a:endParaRPr>
          </a:p>
        </p:txBody>
      </p:sp>
      <p:sp>
        <p:nvSpPr>
          <p:cNvPr id="1026" name="AutoShape 2" descr="data:image/jpeg;base64,/9j/4AAQSkZJRgABAQAAAQABAAD/2wCEAAkGBwgHBgkIBwgKCgkLDRYPDQwMDRsUFRAWIB0iIiAdHx8kKDQsJCYxJx8fLT0tMTU3Ojo6Iys/RD84QzQ5OjcBCgoKDQwNGg8PGjclHyU3Nzc3Nzc3Nzc3Nzc3Nzc3Nzc3Nzc3Nzc3Nzc3Nzc3Nzc3Nzc3Nzc3Nzc3Nzc3Nzc3N//AABEIAJQA/AMBIgACEQEDEQH/xAAZAAADAQEBAAAAAAAAAAAAAAAAAQIDBAX/xAApEAACAgEEAgEDBQEBAAAAAAAAAQIRAxIhMUEEUSIyYYETcZGhsRQF/8QAGQEAAwEBAQAAAAAAAAAAAAAAAAECAwQG/8QAHhEBAQEBAAIDAQEAAAAAAAAAAAERAhIhAzFBUQT/2gAMAwEAAhEDEQA/AOFMtGSYTyKEbf4PeY8B460yZY41cvwcOTJLJLVJinNzbbFGN9mvPMjbjjxioJyZ0wSjGkZR2Rdh1U9XWqHZmmOycZ40ukc2fNr+Mfp/0nNl1fGPBlZU5xrxxnuixAIpqBAIALENiEZMAYhGqJfBmmTkyVtHkmjNXkzadov5P+jBLe3uxVvfY7oGkkkNy0q2ZSbk7fI38nbHQlT0lIqg4KjBzdIVotGODm6SO/DjjijS57ZOOCxqlz7Lv+SXP31vpVnV4fjfrS1TtQX9keJ4zyvVLaC/s9WLUIpKkvRj13+OT5fkz1PttGoxSWyXS6ObJ/6EITcYrUl2cnmeW5pwxvbt+zjTZPHH9ZcfB63opZFBW/4Oec3J2yXJydsR2yY75zIpcmkTKLLsqixqmVZkmVZKLGiZlkyOWy4InO9ibKkPnkBYgGsxAIAAEAqYFY2IQHIm6AzyT6QKk0TyJbIzTvf2JK3uNIVayYaCrHQxESQ3sAJOTJLRCLm6SOqEFDjkjGlFfctPom1n1dXf3OjxsP6rUpJ6UZYMTnK39KO6LUdlskZ9Vz/J1nqOiLjFKqSRyeV5Wq4Qfx7fsy8jyNXwg9u2c9inH6jj4s91dhZCZVMtrXMAgOhsdlJkDGTRMTkZuQ0wGHYWKwAGAgAGIBBQAAQjMQGcp9IDkE59IzrfcdWOhNJ6CQ6GgEVoEAAAjSO3BCKsmlWlmmPHrf2RGOGrng6IulXrszrLq43i1XpIxzZnL4xe3f3Msma1pjwZ2KRE4/aoaIs0xxvd8FKq4Rvng0sSAjWduuIZIHS6FXREpESn0ibGqctEykzNMaYxi7KIKXAJsMBAIjEACOABcESlYHIJy6IGUkGq+iSKATEQEAAYEMQjOy4K3ZCRadE1Nbx2RM8m1GWu9gJR4qsLsk0xQvd8AdVjje74N+qF0BGsurphYrAE44+DLJlvZGeXNe0WZJnTHbzx+1rY7M7GmUrGiZaZknZtCO1sSOlxRQkwsTM7EJgAMLokTd8AMDlYqBIoShQAJgQYgADAAIRgEIqxAwsVhZJYYIl/Y2xY9TtqkBX0eKDlu0dHCFslsKyLWNum2AhTkoxuwLDlLSjBzbd2RObkybBrOccNjszTGmdLtxonuUmZJ2dWHH3IEdZF4ods1EKxawvtQFYsc8j2Sr2b/wDI6+vf9idiL1J9uYReXHLG/l/JnYznsWAABgAEByGIAEMAgYBpgQAIGIAEAF0JvY2wY9bufCFovo8OLV8nwdGyQbJbCbJYW6diYdkznoTvYQk0SaitTZzTk5S34FOet7k2DbnnDsLFZLmk+wVjhGtzNOzq8bDqqU+PXs311dZJtX4+Jv5S2XS9nUuBALXL1fKmaYsTySW3x7YsON5OOFydsEoxSjwTax76z6UkoR0x2SKsiwJc99jLFZI6Xwec1TaPRlJRi2+jzW7bZUrf4twAAimuGAhWGmbAVhYgGACEZiATYAwtUKzXBjU22+EIX17qsGLW9UuDppIe3oVksOur0TYgZM5KEblx/oFJonJQTctjkyZHk3f4FkyPI7fHSIE6OecVYJi6IlLYFSKnL0ZiAFyI8XBq+U/p9eztWwltwM01HXXlTLxwcn9uxY8bm6/s6YpRVINY9dY0jUVpiqRRmmNMljfawclGNt1RLkkm26SOTLlc3t9I8PnjyPNmeR7fSZCsBuiTDAQgM7JchTnWxNgci0xkoYAwExWIjbJbBgBg7PEa/Sfu9ziNcGX9OXyVx7EXU2Y7hMmM4y+mSFkywgvk7+yEw8aJzUI6pfj7nFkyPJK3+F6FkySyTt8dIgG/HHid+gsQmxNDbJAAUQrGVHDOauMW1+wFrYvHDX+xMI6joj8VRbHq4qPxVUUmSmNMGNWmDkkrfBGpJWzny5dT24A+edPLlc3S+kzEANpMMBAMzM8mStlyTly1tHn2Ypgvnn9aJlIhFIDsaIdkIoSLAwAQAxCAWjAFiANPBYAIkxYNiBsDFgxAAMQG/jYHmlb2iuWAtybT8Xx3mlbtQXLPVgljioxVJdChFQilFUlxRRUji+T5L3XnopAANKY0AATHNJuWnozABtp9ECGAAjPNJxx2uQAFc/blXJSAAb1aLQgBnWkeBgAIDEACBMAAQAgADAgASiAAAgAABrxrVNRfDZ60YqC0xVJcCAcc/wDorRDACnK//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VE"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48 Imagen" descr="descarga.jpg"/>
          <p:cNvPicPr>
            <a:picLocks noChangeAspect="1"/>
          </p:cNvPicPr>
          <p:nvPr/>
        </p:nvPicPr>
        <p:blipFill>
          <a:blip r:embed="rId2" cstate="print"/>
          <a:stretch>
            <a:fillRect/>
          </a:stretch>
        </p:blipFill>
        <p:spPr>
          <a:xfrm>
            <a:off x="0" y="-1"/>
            <a:ext cx="16202025" cy="10225089"/>
          </a:xfrm>
          <a:prstGeom prst="rect">
            <a:avLst/>
          </a:prstGeom>
        </p:spPr>
      </p:pic>
      <p:grpSp>
        <p:nvGrpSpPr>
          <p:cNvPr id="23" name="22 Grupo"/>
          <p:cNvGrpSpPr/>
          <p:nvPr/>
        </p:nvGrpSpPr>
        <p:grpSpPr>
          <a:xfrm>
            <a:off x="684188" y="1944192"/>
            <a:ext cx="3744417" cy="6302997"/>
            <a:chOff x="540172" y="1257819"/>
            <a:chExt cx="4752529" cy="7724855"/>
          </a:xfrm>
        </p:grpSpPr>
        <p:pic>
          <p:nvPicPr>
            <p:cNvPr id="2" name="1 Imagen" descr="WhatsApp Image 2025-02-02 at 3.45.33 PM (1).jpeg"/>
            <p:cNvPicPr>
              <a:picLocks noChangeAspect="1"/>
            </p:cNvPicPr>
            <p:nvPr/>
          </p:nvPicPr>
          <p:blipFill>
            <a:blip r:embed="rId3" cstate="print"/>
            <a:stretch>
              <a:fillRect/>
            </a:stretch>
          </p:blipFill>
          <p:spPr>
            <a:xfrm rot="5562575">
              <a:off x="912739" y="2724065"/>
              <a:ext cx="1517286" cy="1616435"/>
            </a:xfrm>
            <a:prstGeom prst="ellipse">
              <a:avLst/>
            </a:prstGeom>
            <a:ln>
              <a:noFill/>
            </a:ln>
            <a:effectLst>
              <a:softEdge rad="112500"/>
            </a:effectLst>
          </p:spPr>
        </p:pic>
        <p:pic>
          <p:nvPicPr>
            <p:cNvPr id="3" name="2 Imagen" descr="WhatsApp Image 2025-02-02 at 3.45.33 PM.jpeg"/>
            <p:cNvPicPr>
              <a:picLocks noChangeAspect="1"/>
            </p:cNvPicPr>
            <p:nvPr/>
          </p:nvPicPr>
          <p:blipFill>
            <a:blip r:embed="rId4" cstate="print"/>
            <a:stretch>
              <a:fillRect/>
            </a:stretch>
          </p:blipFill>
          <p:spPr>
            <a:xfrm rot="5562575">
              <a:off x="3190591" y="4471445"/>
              <a:ext cx="1458079" cy="1362919"/>
            </a:xfrm>
            <a:prstGeom prst="ellipse">
              <a:avLst/>
            </a:prstGeom>
            <a:ln>
              <a:noFill/>
            </a:ln>
            <a:effectLst>
              <a:softEdge rad="112500"/>
            </a:effectLst>
          </p:spPr>
        </p:pic>
        <p:grpSp>
          <p:nvGrpSpPr>
            <p:cNvPr id="4" name="Google Shape;9007;p53"/>
            <p:cNvGrpSpPr/>
            <p:nvPr/>
          </p:nvGrpSpPr>
          <p:grpSpPr>
            <a:xfrm rot="5400000">
              <a:off x="-1001166" y="3269506"/>
              <a:ext cx="7582265" cy="3779509"/>
              <a:chOff x="634175" y="2986275"/>
              <a:chExt cx="3147949" cy="1458344"/>
            </a:xfrm>
          </p:grpSpPr>
          <p:cxnSp>
            <p:nvCxnSpPr>
              <p:cNvPr id="5" name="Google Shape;9008;p53"/>
              <p:cNvCxnSpPr>
                <a:stCxn id="11" idx="4"/>
                <a:endCxn id="13" idx="0"/>
              </p:cNvCxnSpPr>
              <p:nvPr/>
            </p:nvCxnSpPr>
            <p:spPr>
              <a:xfrm>
                <a:off x="929975" y="3577875"/>
                <a:ext cx="591300" cy="275100"/>
              </a:xfrm>
              <a:prstGeom prst="straightConnector1">
                <a:avLst/>
              </a:prstGeom>
              <a:noFill/>
              <a:ln w="9525" cap="flat" cmpd="sng">
                <a:solidFill>
                  <a:srgbClr val="435D74"/>
                </a:solidFill>
                <a:prstDash val="solid"/>
                <a:round/>
                <a:headEnd type="none" w="med" len="med"/>
                <a:tailEnd type="none" w="med" len="med"/>
              </a:ln>
            </p:spPr>
          </p:cxnSp>
          <p:cxnSp>
            <p:nvCxnSpPr>
              <p:cNvPr id="6" name="Google Shape;9011;p53"/>
              <p:cNvCxnSpPr>
                <a:stCxn id="13" idx="0"/>
                <a:endCxn id="10" idx="4"/>
              </p:cNvCxnSpPr>
              <p:nvPr/>
            </p:nvCxnSpPr>
            <p:spPr>
              <a:xfrm rot="10800000" flipH="1">
                <a:off x="1521366" y="3577919"/>
                <a:ext cx="686700" cy="275100"/>
              </a:xfrm>
              <a:prstGeom prst="straightConnector1">
                <a:avLst/>
              </a:prstGeom>
              <a:noFill/>
              <a:ln w="9525" cap="flat" cmpd="sng">
                <a:solidFill>
                  <a:srgbClr val="435D74"/>
                </a:solidFill>
                <a:prstDash val="solid"/>
                <a:round/>
                <a:headEnd type="none" w="med" len="med"/>
                <a:tailEnd type="none" w="med" len="med"/>
              </a:ln>
            </p:spPr>
          </p:cxnSp>
          <p:cxnSp>
            <p:nvCxnSpPr>
              <p:cNvPr id="7" name="Google Shape;9013;p53"/>
              <p:cNvCxnSpPr>
                <a:stCxn id="10" idx="4"/>
                <a:endCxn id="12" idx="0"/>
              </p:cNvCxnSpPr>
              <p:nvPr/>
            </p:nvCxnSpPr>
            <p:spPr>
              <a:xfrm>
                <a:off x="2208152" y="3577875"/>
                <a:ext cx="686700" cy="275100"/>
              </a:xfrm>
              <a:prstGeom prst="straightConnector1">
                <a:avLst/>
              </a:prstGeom>
              <a:noFill/>
              <a:ln w="9525" cap="flat" cmpd="sng">
                <a:solidFill>
                  <a:srgbClr val="435D74"/>
                </a:solidFill>
                <a:prstDash val="solid"/>
                <a:round/>
                <a:headEnd type="none" w="med" len="med"/>
                <a:tailEnd type="none" w="med" len="med"/>
              </a:ln>
            </p:spPr>
          </p:cxnSp>
          <p:cxnSp>
            <p:nvCxnSpPr>
              <p:cNvPr id="8" name="Google Shape;9015;p53"/>
              <p:cNvCxnSpPr>
                <a:stCxn id="12" idx="0"/>
                <a:endCxn id="9" idx="4"/>
              </p:cNvCxnSpPr>
              <p:nvPr/>
            </p:nvCxnSpPr>
            <p:spPr>
              <a:xfrm rot="10800000" flipH="1">
                <a:off x="2894933" y="3577918"/>
                <a:ext cx="591300" cy="275100"/>
              </a:xfrm>
              <a:prstGeom prst="straightConnector1">
                <a:avLst/>
              </a:prstGeom>
              <a:noFill/>
              <a:ln w="9525" cap="flat" cmpd="sng">
                <a:solidFill>
                  <a:srgbClr val="435D74"/>
                </a:solidFill>
                <a:prstDash val="solid"/>
                <a:round/>
                <a:headEnd type="none" w="med" len="med"/>
                <a:tailEnd type="none" w="med" len="med"/>
              </a:ln>
            </p:spPr>
          </p:cxnSp>
          <p:sp>
            <p:nvSpPr>
              <p:cNvPr id="9" name="Google Shape;9016;p53"/>
              <p:cNvSpPr/>
              <p:nvPr/>
            </p:nvSpPr>
            <p:spPr>
              <a:xfrm>
                <a:off x="3190524" y="2986275"/>
                <a:ext cx="591600" cy="591600"/>
              </a:xfrm>
              <a:prstGeom prst="ellipse">
                <a:avLst/>
              </a:prstGeom>
              <a:noFill/>
              <a:ln w="9525" cap="flat" cmpd="sng">
                <a:solidFill>
                  <a:srgbClr val="435D74"/>
                </a:solidFill>
                <a:prstDash val="solid"/>
                <a:round/>
                <a:headEnd type="none" w="sm" len="sm"/>
                <a:tailEnd type="none" w="sm" len="sm"/>
              </a:ln>
            </p:spPr>
            <p:txBody>
              <a:bodyPr spcFirstLastPara="1" vert="vert" wrap="square" lIns="68575" tIns="34275" rIns="68575" bIns="34275" anchor="ctr" anchorCtr="0">
                <a:noAutofit/>
              </a:bodyPr>
              <a:lstStyle/>
              <a:p>
                <a:pPr marL="0" marR="0" lvl="0" indent="0" algn="ctr" rtl="0">
                  <a:spcBef>
                    <a:spcPts val="0"/>
                  </a:spcBef>
                  <a:spcAft>
                    <a:spcPts val="0"/>
                  </a:spcAft>
                  <a:buNone/>
                </a:pPr>
                <a:endParaRPr sz="1400" b="0" i="0" u="none" strike="noStrike" cap="none" dirty="0">
                  <a:solidFill>
                    <a:srgbClr val="00C3B1"/>
                  </a:solidFill>
                  <a:latin typeface="Calibri"/>
                  <a:ea typeface="Calibri"/>
                  <a:cs typeface="Calibri"/>
                  <a:sym typeface="Calibri"/>
                </a:endParaRPr>
              </a:p>
            </p:txBody>
          </p:sp>
          <p:sp>
            <p:nvSpPr>
              <p:cNvPr id="10" name="Google Shape;9012;p53"/>
              <p:cNvSpPr/>
              <p:nvPr/>
            </p:nvSpPr>
            <p:spPr>
              <a:xfrm>
                <a:off x="1912352" y="2986275"/>
                <a:ext cx="591600" cy="591600"/>
              </a:xfrm>
              <a:prstGeom prst="ellipse">
                <a:avLst/>
              </a:prstGeom>
              <a:noFill/>
              <a:ln w="9525" cap="flat" cmpd="sng">
                <a:solidFill>
                  <a:srgbClr val="435D74"/>
                </a:solidFill>
                <a:prstDash val="solid"/>
                <a:round/>
                <a:headEnd type="none" w="sm" len="sm"/>
                <a:tailEnd type="none" w="sm" len="sm"/>
              </a:ln>
            </p:spPr>
            <p:txBody>
              <a:bodyPr spcFirstLastPara="1" vert="vert" wrap="square" lIns="68575" tIns="34275" rIns="68575" bIns="34275" anchor="ctr" anchorCtr="0">
                <a:noAutofit/>
              </a:bodyPr>
              <a:lstStyle/>
              <a:p>
                <a:pPr marL="0" marR="0" lvl="0" indent="0" algn="ctr" rtl="0">
                  <a:spcBef>
                    <a:spcPts val="0"/>
                  </a:spcBef>
                  <a:spcAft>
                    <a:spcPts val="0"/>
                  </a:spcAft>
                  <a:buNone/>
                </a:pPr>
                <a:endParaRPr sz="1400" b="0" i="0" u="none" strike="noStrike" cap="none" dirty="0">
                  <a:solidFill>
                    <a:srgbClr val="00C3B1"/>
                  </a:solidFill>
                  <a:latin typeface="Calibri"/>
                  <a:ea typeface="Calibri"/>
                  <a:cs typeface="Calibri"/>
                  <a:sym typeface="Calibri"/>
                </a:endParaRPr>
              </a:p>
            </p:txBody>
          </p:sp>
          <p:sp>
            <p:nvSpPr>
              <p:cNvPr id="11" name="Google Shape;9009;p53"/>
              <p:cNvSpPr/>
              <p:nvPr/>
            </p:nvSpPr>
            <p:spPr>
              <a:xfrm>
                <a:off x="634175" y="2986275"/>
                <a:ext cx="591600" cy="591600"/>
              </a:xfrm>
              <a:prstGeom prst="ellipse">
                <a:avLst/>
              </a:prstGeom>
              <a:noFill/>
              <a:ln w="9525" cap="flat" cmpd="sng">
                <a:solidFill>
                  <a:srgbClr val="435D74"/>
                </a:solidFill>
                <a:prstDash val="solid"/>
                <a:round/>
                <a:headEnd type="none" w="sm" len="sm"/>
                <a:tailEnd type="none" w="sm" len="sm"/>
              </a:ln>
            </p:spPr>
            <p:txBody>
              <a:bodyPr spcFirstLastPara="1" vert="vert" wrap="square" lIns="68575" tIns="34275" rIns="68575" bIns="34275" anchor="ctr" anchorCtr="0">
                <a:noAutofit/>
              </a:bodyPr>
              <a:lstStyle/>
              <a:p>
                <a:pPr marL="0" marR="0" lvl="0" indent="0" algn="ctr" rtl="0">
                  <a:spcBef>
                    <a:spcPts val="0"/>
                  </a:spcBef>
                  <a:spcAft>
                    <a:spcPts val="0"/>
                  </a:spcAft>
                  <a:buNone/>
                </a:pPr>
                <a:endParaRPr sz="1400" b="0" i="0" u="none" strike="noStrike" cap="none" dirty="0">
                  <a:solidFill>
                    <a:srgbClr val="00C3B1"/>
                  </a:solidFill>
                  <a:latin typeface="Calibri"/>
                  <a:ea typeface="Calibri"/>
                  <a:cs typeface="Calibri"/>
                  <a:sym typeface="Calibri"/>
                </a:endParaRPr>
              </a:p>
            </p:txBody>
          </p:sp>
          <p:sp>
            <p:nvSpPr>
              <p:cNvPr id="12" name="Google Shape;9014;p53"/>
              <p:cNvSpPr/>
              <p:nvPr/>
            </p:nvSpPr>
            <p:spPr>
              <a:xfrm>
                <a:off x="2599133" y="3853018"/>
                <a:ext cx="591600" cy="591600"/>
              </a:xfrm>
              <a:prstGeom prst="ellipse">
                <a:avLst/>
              </a:prstGeom>
              <a:noFill/>
              <a:ln w="9525" cap="flat" cmpd="sng">
                <a:solidFill>
                  <a:srgbClr val="435D74"/>
                </a:solidFill>
                <a:prstDash val="solid"/>
                <a:round/>
                <a:headEnd type="none" w="sm" len="sm"/>
                <a:tailEnd type="none" w="sm" len="sm"/>
              </a:ln>
            </p:spPr>
            <p:txBody>
              <a:bodyPr spcFirstLastPara="1" vert="vert" wrap="square" lIns="68575" tIns="34275" rIns="68575" bIns="34275" anchor="ctr" anchorCtr="0">
                <a:noAutofit/>
              </a:bodyPr>
              <a:lstStyle/>
              <a:p>
                <a:pPr marL="0" marR="0" lvl="0" indent="0" algn="ctr" rtl="0">
                  <a:spcBef>
                    <a:spcPts val="0"/>
                  </a:spcBef>
                  <a:spcAft>
                    <a:spcPts val="0"/>
                  </a:spcAft>
                  <a:buNone/>
                </a:pPr>
                <a:endParaRPr sz="1400" b="0" i="0" u="none" strike="noStrike" cap="none" dirty="0">
                  <a:solidFill>
                    <a:srgbClr val="00C3B1"/>
                  </a:solidFill>
                  <a:latin typeface="Calibri"/>
                  <a:ea typeface="Calibri"/>
                  <a:cs typeface="Calibri"/>
                  <a:sym typeface="Calibri"/>
                </a:endParaRPr>
              </a:p>
            </p:txBody>
          </p:sp>
          <p:sp>
            <p:nvSpPr>
              <p:cNvPr id="13" name="Google Shape;9010;p53"/>
              <p:cNvSpPr/>
              <p:nvPr/>
            </p:nvSpPr>
            <p:spPr>
              <a:xfrm>
                <a:off x="1225566" y="3853019"/>
                <a:ext cx="591600" cy="591600"/>
              </a:xfrm>
              <a:prstGeom prst="ellipse">
                <a:avLst/>
              </a:prstGeom>
              <a:noFill/>
              <a:ln w="9525" cap="flat" cmpd="sng">
                <a:solidFill>
                  <a:srgbClr val="435D74"/>
                </a:solidFill>
                <a:prstDash val="solid"/>
                <a:round/>
                <a:headEnd type="none" w="sm" len="sm"/>
                <a:tailEnd type="none" w="sm" len="sm"/>
              </a:ln>
            </p:spPr>
            <p:txBody>
              <a:bodyPr spcFirstLastPara="1" vert="vert" wrap="square" lIns="68575" tIns="34275" rIns="68575" bIns="34275" anchor="ctr" anchorCtr="0">
                <a:noAutofit/>
              </a:bodyPr>
              <a:lstStyle/>
              <a:p>
                <a:pPr marL="0" marR="0" lvl="0" indent="0" algn="ctr" rtl="0">
                  <a:spcBef>
                    <a:spcPts val="0"/>
                  </a:spcBef>
                  <a:spcAft>
                    <a:spcPts val="0"/>
                  </a:spcAft>
                  <a:buNone/>
                </a:pPr>
                <a:endParaRPr sz="1400" b="0" i="0" u="none" strike="noStrike" cap="none" dirty="0">
                  <a:solidFill>
                    <a:srgbClr val="FFFFFF"/>
                  </a:solidFill>
                  <a:latin typeface="Calibri"/>
                  <a:ea typeface="Calibri"/>
                  <a:cs typeface="Calibri"/>
                  <a:sym typeface="Calibri"/>
                </a:endParaRPr>
              </a:p>
            </p:txBody>
          </p:sp>
        </p:grpSp>
        <p:pic>
          <p:nvPicPr>
            <p:cNvPr id="14" name="13 Imagen" descr="WhatsApp Image 2025-02-02 at 3.45.34 PM (1).jpeg"/>
            <p:cNvPicPr>
              <a:picLocks noChangeAspect="1"/>
            </p:cNvPicPr>
            <p:nvPr/>
          </p:nvPicPr>
          <p:blipFill>
            <a:blip r:embed="rId5" cstate="print"/>
            <a:stretch>
              <a:fillRect/>
            </a:stretch>
          </p:blipFill>
          <p:spPr>
            <a:xfrm rot="5562575">
              <a:off x="3045920" y="1268505"/>
              <a:ext cx="1719452" cy="1698079"/>
            </a:xfrm>
            <a:prstGeom prst="ellipse">
              <a:avLst/>
            </a:prstGeom>
            <a:ln>
              <a:noFill/>
            </a:ln>
            <a:effectLst>
              <a:softEdge rad="112500"/>
            </a:effectLst>
          </p:spPr>
        </p:pic>
        <p:pic>
          <p:nvPicPr>
            <p:cNvPr id="15" name="14 Imagen" descr="WhatsApp Image 2025-02-02 at 3.45.34 PM.jpeg"/>
            <p:cNvPicPr>
              <a:picLocks noChangeAspect="1"/>
            </p:cNvPicPr>
            <p:nvPr/>
          </p:nvPicPr>
          <p:blipFill>
            <a:blip r:embed="rId6" cstate="print"/>
            <a:stretch>
              <a:fillRect/>
            </a:stretch>
          </p:blipFill>
          <p:spPr>
            <a:xfrm rot="5562575">
              <a:off x="916193" y="6104291"/>
              <a:ext cx="1572117" cy="1531473"/>
            </a:xfrm>
            <a:prstGeom prst="ellipse">
              <a:avLst/>
            </a:prstGeom>
            <a:ln>
              <a:noFill/>
            </a:ln>
            <a:effectLst>
              <a:softEdge rad="112500"/>
            </a:effectLst>
          </p:spPr>
        </p:pic>
        <p:sp>
          <p:nvSpPr>
            <p:cNvPr id="16" name="15 CuadroTexto"/>
            <p:cNvSpPr txBox="1"/>
            <p:nvPr/>
          </p:nvSpPr>
          <p:spPr>
            <a:xfrm>
              <a:off x="631567" y="1440136"/>
              <a:ext cx="2428885" cy="856258"/>
            </a:xfrm>
            <a:prstGeom prst="rect">
              <a:avLst/>
            </a:prstGeom>
            <a:noFill/>
          </p:spPr>
          <p:txBody>
            <a:bodyPr wrap="square" lIns="153436" tIns="76718" rIns="153436" bIns="76718" rtlCol="0">
              <a:spAutoFit/>
            </a:bodyPr>
            <a:lstStyle/>
            <a:p>
              <a:pPr algn="ctr"/>
              <a:r>
                <a:rPr lang="es-VE" sz="4000" dirty="0" smtClean="0">
                  <a:latin typeface="Aharoni" pitchFamily="2" charset="-79"/>
                  <a:cs typeface="Aharoni" pitchFamily="2" charset="-79"/>
                </a:rPr>
                <a:t>Malla</a:t>
              </a:r>
              <a:endParaRPr lang="es-VE" sz="4000" dirty="0">
                <a:latin typeface="Aharoni" pitchFamily="2" charset="-79"/>
                <a:cs typeface="Aharoni" pitchFamily="2" charset="-79"/>
              </a:endParaRPr>
            </a:p>
          </p:txBody>
        </p:sp>
        <p:sp>
          <p:nvSpPr>
            <p:cNvPr id="17" name="16 CuadroTexto"/>
            <p:cNvSpPr txBox="1"/>
            <p:nvPr/>
          </p:nvSpPr>
          <p:spPr>
            <a:xfrm>
              <a:off x="2844428" y="3096320"/>
              <a:ext cx="2304256" cy="770488"/>
            </a:xfrm>
            <a:prstGeom prst="rect">
              <a:avLst/>
            </a:prstGeom>
            <a:noFill/>
          </p:spPr>
          <p:txBody>
            <a:bodyPr wrap="square" lIns="153436" tIns="76718" rIns="153436" bIns="76718" rtlCol="0">
              <a:spAutoFit/>
            </a:bodyPr>
            <a:lstStyle/>
            <a:p>
              <a:pPr algn="ctr"/>
              <a:r>
                <a:rPr lang="es-VE" sz="4000" dirty="0">
                  <a:latin typeface="Aharoni" pitchFamily="2" charset="-79"/>
                  <a:cs typeface="Aharoni" pitchFamily="2" charset="-79"/>
                </a:rPr>
                <a:t>Seda</a:t>
              </a:r>
            </a:p>
          </p:txBody>
        </p:sp>
        <p:sp>
          <p:nvSpPr>
            <p:cNvPr id="18" name="17 CuadroTexto"/>
            <p:cNvSpPr txBox="1"/>
            <p:nvPr/>
          </p:nvSpPr>
          <p:spPr>
            <a:xfrm>
              <a:off x="2185279" y="6408688"/>
              <a:ext cx="3107422" cy="856258"/>
            </a:xfrm>
            <a:prstGeom prst="rect">
              <a:avLst/>
            </a:prstGeom>
            <a:noFill/>
          </p:spPr>
          <p:txBody>
            <a:bodyPr wrap="square" lIns="153436" tIns="76718" rIns="153436" bIns="76718" rtlCol="0">
              <a:spAutoFit/>
            </a:bodyPr>
            <a:lstStyle/>
            <a:p>
              <a:pPr algn="ctr"/>
              <a:r>
                <a:rPr lang="es-VE" sz="4000" dirty="0">
                  <a:latin typeface="Aharoni" pitchFamily="2" charset="-79"/>
                  <a:cs typeface="Aharoni" pitchFamily="2" charset="-79"/>
                </a:rPr>
                <a:t>Algodón</a:t>
              </a:r>
            </a:p>
          </p:txBody>
        </p:sp>
        <p:sp>
          <p:nvSpPr>
            <p:cNvPr id="19" name="18 CuadroTexto"/>
            <p:cNvSpPr txBox="1"/>
            <p:nvPr/>
          </p:nvSpPr>
          <p:spPr>
            <a:xfrm>
              <a:off x="540172" y="4752504"/>
              <a:ext cx="2304256" cy="770488"/>
            </a:xfrm>
            <a:prstGeom prst="rect">
              <a:avLst/>
            </a:prstGeom>
            <a:noFill/>
          </p:spPr>
          <p:txBody>
            <a:bodyPr wrap="square" lIns="153436" tIns="76718" rIns="153436" bIns="76718" rtlCol="0">
              <a:spAutoFit/>
            </a:bodyPr>
            <a:lstStyle/>
            <a:p>
              <a:pPr algn="ctr"/>
              <a:r>
                <a:rPr lang="es-VE" sz="4000" dirty="0" smtClean="0">
                  <a:latin typeface="Aharoni" pitchFamily="2" charset="-79"/>
                  <a:cs typeface="Aharoni" pitchFamily="2" charset="-79"/>
                </a:rPr>
                <a:t>Licra</a:t>
              </a:r>
              <a:endParaRPr lang="es-VE" sz="4000" dirty="0">
                <a:latin typeface="Aharoni" pitchFamily="2" charset="-79"/>
                <a:cs typeface="Aharoni" pitchFamily="2" charset="-79"/>
              </a:endParaRPr>
            </a:p>
          </p:txBody>
        </p:sp>
        <p:pic>
          <p:nvPicPr>
            <p:cNvPr id="21" name="20 Imagen" descr="WhatsApp Image 2025-02-02 at 7.10.45 PM.jpeg"/>
            <p:cNvPicPr>
              <a:picLocks noChangeAspect="1"/>
            </p:cNvPicPr>
            <p:nvPr/>
          </p:nvPicPr>
          <p:blipFill>
            <a:blip r:embed="rId7" cstate="print"/>
            <a:stretch>
              <a:fillRect/>
            </a:stretch>
          </p:blipFill>
          <p:spPr>
            <a:xfrm rot="5562575">
              <a:off x="3191954" y="7497846"/>
              <a:ext cx="1458974" cy="1510682"/>
            </a:xfrm>
            <a:prstGeom prst="ellipse">
              <a:avLst/>
            </a:prstGeom>
            <a:ln>
              <a:noFill/>
            </a:ln>
            <a:effectLst>
              <a:softEdge rad="112500"/>
            </a:effectLst>
          </p:spPr>
        </p:pic>
        <p:sp>
          <p:nvSpPr>
            <p:cNvPr id="22" name="21 CuadroTexto"/>
            <p:cNvSpPr txBox="1"/>
            <p:nvPr/>
          </p:nvSpPr>
          <p:spPr>
            <a:xfrm>
              <a:off x="612180" y="8064872"/>
              <a:ext cx="2304256" cy="770488"/>
            </a:xfrm>
            <a:prstGeom prst="rect">
              <a:avLst/>
            </a:prstGeom>
            <a:noFill/>
          </p:spPr>
          <p:txBody>
            <a:bodyPr wrap="square" lIns="153436" tIns="76718" rIns="153436" bIns="76718" rtlCol="0">
              <a:spAutoFit/>
            </a:bodyPr>
            <a:lstStyle/>
            <a:p>
              <a:pPr algn="ctr"/>
              <a:r>
                <a:rPr lang="es-VE" sz="4000" dirty="0" smtClean="0">
                  <a:latin typeface="Aharoni" pitchFamily="2" charset="-79"/>
                  <a:cs typeface="Aharoni" pitchFamily="2" charset="-79"/>
                </a:rPr>
                <a:t>Papel</a:t>
              </a:r>
              <a:endParaRPr lang="es-VE" sz="4000" dirty="0">
                <a:latin typeface="Aharoni" pitchFamily="2" charset="-79"/>
                <a:cs typeface="Aharoni" pitchFamily="2" charset="-79"/>
              </a:endParaRPr>
            </a:p>
          </p:txBody>
        </p:sp>
      </p:grpSp>
      <p:grpSp>
        <p:nvGrpSpPr>
          <p:cNvPr id="45" name="44 Grupo"/>
          <p:cNvGrpSpPr/>
          <p:nvPr/>
        </p:nvGrpSpPr>
        <p:grpSpPr>
          <a:xfrm>
            <a:off x="4428604" y="2376240"/>
            <a:ext cx="4608512" cy="5112568"/>
            <a:chOff x="2772420" y="1728168"/>
            <a:chExt cx="4968552" cy="6480720"/>
          </a:xfrm>
        </p:grpSpPr>
        <p:sp>
          <p:nvSpPr>
            <p:cNvPr id="24" name="23 Rectángulo"/>
            <p:cNvSpPr/>
            <p:nvPr/>
          </p:nvSpPr>
          <p:spPr>
            <a:xfrm>
              <a:off x="2772420" y="1728168"/>
              <a:ext cx="4968552" cy="6480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53436" tIns="76718" rIns="153436" bIns="76718" rtlCol="0" anchor="ctr"/>
            <a:lstStyle/>
            <a:p>
              <a:pPr algn="ctr"/>
              <a:endParaRPr lang="es-VE" dirty="0"/>
            </a:p>
          </p:txBody>
        </p:sp>
        <p:pic>
          <p:nvPicPr>
            <p:cNvPr id="25" name="24 Imagen" descr="WhatsApp Image 2025-02-02 at 3.45.35 PM.jpeg"/>
            <p:cNvPicPr>
              <a:picLocks noChangeAspect="1"/>
            </p:cNvPicPr>
            <p:nvPr/>
          </p:nvPicPr>
          <p:blipFill>
            <a:blip r:embed="rId8" cstate="print"/>
            <a:stretch>
              <a:fillRect/>
            </a:stretch>
          </p:blipFill>
          <p:spPr>
            <a:xfrm>
              <a:off x="3132460" y="1872184"/>
              <a:ext cx="4248472" cy="5400600"/>
            </a:xfrm>
            <a:prstGeom prst="rect">
              <a:avLst/>
            </a:prstGeom>
          </p:spPr>
        </p:pic>
        <p:sp>
          <p:nvSpPr>
            <p:cNvPr id="28" name="27 CuadroTexto"/>
            <p:cNvSpPr txBox="1"/>
            <p:nvPr/>
          </p:nvSpPr>
          <p:spPr>
            <a:xfrm>
              <a:off x="2916436" y="7416800"/>
              <a:ext cx="4608512" cy="462711"/>
            </a:xfrm>
            <a:prstGeom prst="rect">
              <a:avLst/>
            </a:prstGeom>
            <a:noFill/>
          </p:spPr>
          <p:txBody>
            <a:bodyPr wrap="square" lIns="153436" tIns="76718" rIns="153436" bIns="76718" rtlCol="0">
              <a:spAutoFit/>
            </a:bodyPr>
            <a:lstStyle/>
            <a:p>
              <a:pPr algn="ctr"/>
              <a:r>
                <a:rPr lang="es-VE" sz="2000" dirty="0" smtClean="0">
                  <a:latin typeface="Aharoni" pitchFamily="2" charset="-79"/>
                  <a:cs typeface="Aharoni" pitchFamily="2" charset="-79"/>
                </a:rPr>
                <a:t>Diseño de la base</a:t>
              </a:r>
              <a:endParaRPr lang="es-VE" sz="2000" dirty="0">
                <a:latin typeface="Aharoni" pitchFamily="2" charset="-79"/>
                <a:cs typeface="Aharoni" pitchFamily="2" charset="-79"/>
              </a:endParaRPr>
            </a:p>
          </p:txBody>
        </p:sp>
      </p:grpSp>
      <p:grpSp>
        <p:nvGrpSpPr>
          <p:cNvPr id="46" name="45 Grupo"/>
          <p:cNvGrpSpPr/>
          <p:nvPr/>
        </p:nvGrpSpPr>
        <p:grpSpPr>
          <a:xfrm>
            <a:off x="9181132" y="3672384"/>
            <a:ext cx="7020893" cy="6192688"/>
            <a:chOff x="8533060" y="3168328"/>
            <a:chExt cx="7394345" cy="6480720"/>
          </a:xfrm>
        </p:grpSpPr>
        <p:sp>
          <p:nvSpPr>
            <p:cNvPr id="26" name="25 Rectángulo"/>
            <p:cNvSpPr/>
            <p:nvPr/>
          </p:nvSpPr>
          <p:spPr>
            <a:xfrm>
              <a:off x="8533060" y="3168328"/>
              <a:ext cx="4968552" cy="6480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53436" tIns="76718" rIns="153436" bIns="76718" rtlCol="0" anchor="ctr"/>
            <a:lstStyle/>
            <a:p>
              <a:pPr algn="ctr"/>
              <a:endParaRPr lang="es-VE" dirty="0"/>
            </a:p>
          </p:txBody>
        </p:sp>
        <p:pic>
          <p:nvPicPr>
            <p:cNvPr id="27" name="26 Imagen" descr="WhatsApp Image 2025-02-02 at 3.45.37 PM.jpeg"/>
            <p:cNvPicPr>
              <a:picLocks noChangeAspect="1"/>
            </p:cNvPicPr>
            <p:nvPr/>
          </p:nvPicPr>
          <p:blipFill>
            <a:blip r:embed="rId9" cstate="print"/>
            <a:stretch>
              <a:fillRect/>
            </a:stretch>
          </p:blipFill>
          <p:spPr>
            <a:xfrm>
              <a:off x="8893100" y="3384352"/>
              <a:ext cx="4320480" cy="5280587"/>
            </a:xfrm>
            <a:prstGeom prst="rect">
              <a:avLst/>
            </a:prstGeom>
          </p:spPr>
        </p:pic>
        <p:sp>
          <p:nvSpPr>
            <p:cNvPr id="29" name="28 CuadroTexto"/>
            <p:cNvSpPr txBox="1"/>
            <p:nvPr/>
          </p:nvSpPr>
          <p:spPr>
            <a:xfrm>
              <a:off x="8677076" y="8784952"/>
              <a:ext cx="4608512" cy="462711"/>
            </a:xfrm>
            <a:prstGeom prst="rect">
              <a:avLst/>
            </a:prstGeom>
            <a:noFill/>
          </p:spPr>
          <p:txBody>
            <a:bodyPr wrap="square" lIns="153436" tIns="76718" rIns="153436" bIns="76718" rtlCol="0">
              <a:spAutoFit/>
            </a:bodyPr>
            <a:lstStyle/>
            <a:p>
              <a:pPr algn="ctr"/>
              <a:r>
                <a:rPr lang="es-VE" sz="2000" dirty="0" smtClean="0">
                  <a:latin typeface="Aharoni" pitchFamily="2" charset="-79"/>
                  <a:cs typeface="Aharoni" pitchFamily="2" charset="-79"/>
                </a:rPr>
                <a:t>Instalación de los filtros</a:t>
              </a:r>
              <a:endParaRPr lang="es-VE" sz="2000" dirty="0">
                <a:latin typeface="Aharoni" pitchFamily="2" charset="-79"/>
                <a:cs typeface="Aharoni" pitchFamily="2" charset="-79"/>
              </a:endParaRPr>
            </a:p>
          </p:txBody>
        </p:sp>
        <p:cxnSp>
          <p:nvCxnSpPr>
            <p:cNvPr id="30" name="29 Conector angular"/>
            <p:cNvCxnSpPr/>
            <p:nvPr/>
          </p:nvCxnSpPr>
          <p:spPr>
            <a:xfrm>
              <a:off x="11557396" y="4320456"/>
              <a:ext cx="2088232" cy="504056"/>
            </a:xfrm>
            <a:prstGeom prst="bentConnector3">
              <a:avLst>
                <a:gd name="adj1" fmla="val 50000"/>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30 Conector angular"/>
            <p:cNvCxnSpPr/>
            <p:nvPr/>
          </p:nvCxnSpPr>
          <p:spPr>
            <a:xfrm>
              <a:off x="11413380" y="5040536"/>
              <a:ext cx="2088232" cy="504056"/>
            </a:xfrm>
            <a:prstGeom prst="bentConnector3">
              <a:avLst>
                <a:gd name="adj1" fmla="val 43960"/>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2" name="31 Conector angular"/>
            <p:cNvCxnSpPr/>
            <p:nvPr/>
          </p:nvCxnSpPr>
          <p:spPr>
            <a:xfrm>
              <a:off x="11485388" y="5904632"/>
              <a:ext cx="2088232" cy="504056"/>
            </a:xfrm>
            <a:prstGeom prst="bentConnector3">
              <a:avLst>
                <a:gd name="adj1" fmla="val 43960"/>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3" name="32 Conector angular"/>
            <p:cNvCxnSpPr/>
            <p:nvPr/>
          </p:nvCxnSpPr>
          <p:spPr>
            <a:xfrm>
              <a:off x="11557396" y="6624712"/>
              <a:ext cx="2088232" cy="504056"/>
            </a:xfrm>
            <a:prstGeom prst="bentConnector3">
              <a:avLst>
                <a:gd name="adj1" fmla="val 43960"/>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33 Conector angular"/>
            <p:cNvCxnSpPr/>
            <p:nvPr/>
          </p:nvCxnSpPr>
          <p:spPr>
            <a:xfrm>
              <a:off x="11413380" y="7416800"/>
              <a:ext cx="2088232" cy="504056"/>
            </a:xfrm>
            <a:prstGeom prst="bentConnector3">
              <a:avLst>
                <a:gd name="adj1" fmla="val 43960"/>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5" name="34 CuadroTexto"/>
            <p:cNvSpPr txBox="1"/>
            <p:nvPr/>
          </p:nvSpPr>
          <p:spPr>
            <a:xfrm>
              <a:off x="13717636" y="4608488"/>
              <a:ext cx="2209769" cy="418720"/>
            </a:xfrm>
            <a:prstGeom prst="rect">
              <a:avLst/>
            </a:prstGeom>
            <a:noFill/>
          </p:spPr>
          <p:txBody>
            <a:bodyPr wrap="square" rtlCol="0">
              <a:spAutoFit/>
            </a:bodyPr>
            <a:lstStyle/>
            <a:p>
              <a:r>
                <a:rPr lang="es-VE" sz="2000" dirty="0" smtClean="0">
                  <a:latin typeface="Aharoni" pitchFamily="2" charset="-79"/>
                  <a:cs typeface="Aharoni" pitchFamily="2" charset="-79"/>
                </a:rPr>
                <a:t>Malla/colador</a:t>
              </a:r>
              <a:endParaRPr lang="es-VE" sz="2000" dirty="0">
                <a:latin typeface="Aharoni" pitchFamily="2" charset="-79"/>
                <a:cs typeface="Aharoni" pitchFamily="2" charset="-79"/>
              </a:endParaRPr>
            </a:p>
          </p:txBody>
        </p:sp>
        <p:sp>
          <p:nvSpPr>
            <p:cNvPr id="36" name="35 CuadroTexto"/>
            <p:cNvSpPr txBox="1"/>
            <p:nvPr/>
          </p:nvSpPr>
          <p:spPr>
            <a:xfrm>
              <a:off x="13645628" y="5328568"/>
              <a:ext cx="1944216" cy="400110"/>
            </a:xfrm>
            <a:prstGeom prst="rect">
              <a:avLst/>
            </a:prstGeom>
            <a:noFill/>
          </p:spPr>
          <p:txBody>
            <a:bodyPr wrap="square" rtlCol="0">
              <a:spAutoFit/>
            </a:bodyPr>
            <a:lstStyle/>
            <a:p>
              <a:r>
                <a:rPr lang="es-VE" sz="2000" dirty="0">
                  <a:latin typeface="Aharoni" pitchFamily="2" charset="-79"/>
                  <a:cs typeface="Aharoni" pitchFamily="2" charset="-79"/>
                </a:rPr>
                <a:t>S</a:t>
              </a:r>
              <a:r>
                <a:rPr lang="es-VE" sz="2000" dirty="0" smtClean="0">
                  <a:latin typeface="Aharoni" pitchFamily="2" charset="-79"/>
                  <a:cs typeface="Aharoni" pitchFamily="2" charset="-79"/>
                </a:rPr>
                <a:t>eda</a:t>
              </a:r>
              <a:endParaRPr lang="es-VE" sz="2000" dirty="0">
                <a:latin typeface="Aharoni" pitchFamily="2" charset="-79"/>
                <a:cs typeface="Aharoni" pitchFamily="2" charset="-79"/>
              </a:endParaRPr>
            </a:p>
          </p:txBody>
        </p:sp>
        <p:sp>
          <p:nvSpPr>
            <p:cNvPr id="37" name="36 CuadroTexto"/>
            <p:cNvSpPr txBox="1"/>
            <p:nvPr/>
          </p:nvSpPr>
          <p:spPr>
            <a:xfrm>
              <a:off x="13645628" y="6192664"/>
              <a:ext cx="1944216" cy="400110"/>
            </a:xfrm>
            <a:prstGeom prst="rect">
              <a:avLst/>
            </a:prstGeom>
            <a:noFill/>
          </p:spPr>
          <p:txBody>
            <a:bodyPr wrap="square" rtlCol="0">
              <a:spAutoFit/>
            </a:bodyPr>
            <a:lstStyle/>
            <a:p>
              <a:r>
                <a:rPr lang="es-VE" sz="2000" dirty="0">
                  <a:latin typeface="Aharoni" pitchFamily="2" charset="-79"/>
                  <a:cs typeface="Aharoni" pitchFamily="2" charset="-79"/>
                </a:rPr>
                <a:t>Licra</a:t>
              </a:r>
            </a:p>
          </p:txBody>
        </p:sp>
        <p:sp>
          <p:nvSpPr>
            <p:cNvPr id="38" name="37 CuadroTexto"/>
            <p:cNvSpPr txBox="1"/>
            <p:nvPr/>
          </p:nvSpPr>
          <p:spPr>
            <a:xfrm>
              <a:off x="13717636" y="6912744"/>
              <a:ext cx="1944216" cy="400110"/>
            </a:xfrm>
            <a:prstGeom prst="rect">
              <a:avLst/>
            </a:prstGeom>
            <a:noFill/>
          </p:spPr>
          <p:txBody>
            <a:bodyPr wrap="square" rtlCol="0">
              <a:spAutoFit/>
            </a:bodyPr>
            <a:lstStyle/>
            <a:p>
              <a:r>
                <a:rPr lang="es-VE" sz="2000" dirty="0">
                  <a:latin typeface="Aharoni" pitchFamily="2" charset="-79"/>
                  <a:cs typeface="Aharoni" pitchFamily="2" charset="-79"/>
                </a:rPr>
                <a:t>Algodón</a:t>
              </a:r>
            </a:p>
          </p:txBody>
        </p:sp>
        <p:sp>
          <p:nvSpPr>
            <p:cNvPr id="39" name="38 CuadroTexto"/>
            <p:cNvSpPr txBox="1"/>
            <p:nvPr/>
          </p:nvSpPr>
          <p:spPr>
            <a:xfrm>
              <a:off x="13645628" y="7704832"/>
              <a:ext cx="1944216" cy="400110"/>
            </a:xfrm>
            <a:prstGeom prst="rect">
              <a:avLst/>
            </a:prstGeom>
            <a:noFill/>
          </p:spPr>
          <p:txBody>
            <a:bodyPr wrap="square" rtlCol="0">
              <a:spAutoFit/>
            </a:bodyPr>
            <a:lstStyle/>
            <a:p>
              <a:r>
                <a:rPr lang="es-VE" sz="2000" dirty="0">
                  <a:latin typeface="Aharoni" pitchFamily="2" charset="-79"/>
                  <a:cs typeface="Aharoni" pitchFamily="2" charset="-79"/>
                </a:rPr>
                <a:t>Papel</a:t>
              </a:r>
            </a:p>
          </p:txBody>
        </p:sp>
      </p:grpSp>
      <p:grpSp>
        <p:nvGrpSpPr>
          <p:cNvPr id="41" name="40 Grupo"/>
          <p:cNvGrpSpPr/>
          <p:nvPr/>
        </p:nvGrpSpPr>
        <p:grpSpPr>
          <a:xfrm>
            <a:off x="468164" y="216000"/>
            <a:ext cx="4593210" cy="1860076"/>
            <a:chOff x="539552" y="548680"/>
            <a:chExt cx="2592288" cy="1247558"/>
          </a:xfrm>
        </p:grpSpPr>
        <p:grpSp>
          <p:nvGrpSpPr>
            <p:cNvPr id="42" name="Google Shape;2423;p51"/>
            <p:cNvGrpSpPr/>
            <p:nvPr/>
          </p:nvGrpSpPr>
          <p:grpSpPr>
            <a:xfrm>
              <a:off x="539552" y="548680"/>
              <a:ext cx="2501610" cy="1247558"/>
              <a:chOff x="4411970" y="1801825"/>
              <a:chExt cx="734586" cy="409262"/>
            </a:xfrm>
          </p:grpSpPr>
          <p:sp>
            <p:nvSpPr>
              <p:cNvPr id="44" name="Google Shape;2424;p51"/>
              <p:cNvSpPr/>
              <p:nvPr/>
            </p:nvSpPr>
            <p:spPr>
              <a:xfrm>
                <a:off x="4411970" y="1801825"/>
                <a:ext cx="734586" cy="409262"/>
              </a:xfrm>
              <a:custGeom>
                <a:avLst/>
                <a:gdLst/>
                <a:ahLst/>
                <a:cxnLst/>
                <a:rect l="l" t="t" r="r" b="b"/>
                <a:pathLst>
                  <a:path w="16269" h="9064" extrusionOk="0">
                    <a:moveTo>
                      <a:pt x="428" y="0"/>
                    </a:moveTo>
                    <a:cubicBezTo>
                      <a:pt x="193" y="0"/>
                      <a:pt x="2" y="191"/>
                      <a:pt x="2" y="428"/>
                    </a:cubicBezTo>
                    <a:lnTo>
                      <a:pt x="2" y="6900"/>
                    </a:lnTo>
                    <a:cubicBezTo>
                      <a:pt x="1" y="7136"/>
                      <a:pt x="193" y="7328"/>
                      <a:pt x="428" y="7328"/>
                    </a:cubicBezTo>
                    <a:lnTo>
                      <a:pt x="12834" y="7328"/>
                    </a:lnTo>
                    <a:lnTo>
                      <a:pt x="13836" y="9064"/>
                    </a:lnTo>
                    <a:lnTo>
                      <a:pt x="14839" y="7328"/>
                    </a:lnTo>
                    <a:lnTo>
                      <a:pt x="15839" y="7328"/>
                    </a:lnTo>
                    <a:cubicBezTo>
                      <a:pt x="16076" y="7328"/>
                      <a:pt x="16269" y="7137"/>
                      <a:pt x="16269" y="6900"/>
                    </a:cubicBezTo>
                    <a:lnTo>
                      <a:pt x="16269" y="428"/>
                    </a:lnTo>
                    <a:cubicBezTo>
                      <a:pt x="16267" y="191"/>
                      <a:pt x="16076" y="0"/>
                      <a:pt x="15839" y="0"/>
                    </a:cubicBezTo>
                    <a:close/>
                  </a:path>
                </a:pathLst>
              </a:custGeom>
              <a:no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endParaRPr dirty="0"/>
              </a:p>
            </p:txBody>
          </p:sp>
          <p:sp>
            <p:nvSpPr>
              <p:cNvPr id="47" name="Google Shape;2425;p51"/>
              <p:cNvSpPr/>
              <p:nvPr/>
            </p:nvSpPr>
            <p:spPr>
              <a:xfrm>
                <a:off x="4411970" y="1801825"/>
                <a:ext cx="184087" cy="330923"/>
              </a:xfrm>
              <a:custGeom>
                <a:avLst/>
                <a:gdLst/>
                <a:ahLst/>
                <a:cxnLst/>
                <a:rect l="l" t="t" r="r" b="b"/>
                <a:pathLst>
                  <a:path w="4077" h="7329" extrusionOk="0">
                    <a:moveTo>
                      <a:pt x="428" y="0"/>
                    </a:moveTo>
                    <a:cubicBezTo>
                      <a:pt x="193" y="0"/>
                      <a:pt x="2" y="191"/>
                      <a:pt x="2" y="428"/>
                    </a:cubicBezTo>
                    <a:lnTo>
                      <a:pt x="2" y="6900"/>
                    </a:lnTo>
                    <a:cubicBezTo>
                      <a:pt x="1" y="7136"/>
                      <a:pt x="193" y="7328"/>
                      <a:pt x="428" y="7328"/>
                    </a:cubicBezTo>
                    <a:lnTo>
                      <a:pt x="4076" y="7328"/>
                    </a:lnTo>
                    <a:lnTo>
                      <a:pt x="4076" y="0"/>
                    </a:lnTo>
                    <a:close/>
                  </a:path>
                </a:pathLst>
              </a:custGeom>
              <a:no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endParaRPr dirty="0"/>
              </a:p>
            </p:txBody>
          </p:sp>
        </p:grpSp>
        <p:sp>
          <p:nvSpPr>
            <p:cNvPr id="43" name="42 CuadroTexto"/>
            <p:cNvSpPr txBox="1"/>
            <p:nvPr/>
          </p:nvSpPr>
          <p:spPr>
            <a:xfrm>
              <a:off x="1187624" y="692696"/>
              <a:ext cx="1944216" cy="763778"/>
            </a:xfrm>
            <a:prstGeom prst="rect">
              <a:avLst/>
            </a:prstGeom>
            <a:noFill/>
          </p:spPr>
          <p:txBody>
            <a:bodyPr wrap="square" rtlCol="0">
              <a:spAutoFit/>
            </a:bodyPr>
            <a:lstStyle/>
            <a:p>
              <a:r>
                <a:rPr lang="es-VE" sz="3400" spc="503" dirty="0">
                  <a:solidFill>
                    <a:schemeClr val="bg1"/>
                  </a:solidFill>
                  <a:latin typeface="Aharoni" pitchFamily="2" charset="-79"/>
                  <a:cs typeface="Aharoni" pitchFamily="2" charset="-79"/>
                </a:rPr>
                <a:t>Materiales</a:t>
              </a:r>
              <a:r>
                <a:rPr lang="es-VE" sz="3400" spc="503" dirty="0">
                  <a:latin typeface="Aharoni" pitchFamily="2" charset="-79"/>
                  <a:cs typeface="Aharoni" pitchFamily="2" charset="-79"/>
                </a:rPr>
                <a:t> </a:t>
              </a:r>
              <a:r>
                <a:rPr lang="es-VE" sz="3400" spc="503" dirty="0">
                  <a:solidFill>
                    <a:schemeClr val="bg1"/>
                  </a:solidFill>
                  <a:latin typeface="Aharoni" pitchFamily="2" charset="-79"/>
                  <a:cs typeface="Aharoni" pitchFamily="2" charset="-79"/>
                </a:rPr>
                <a:t>a utilizar</a:t>
              </a:r>
            </a:p>
          </p:txBody>
        </p:sp>
      </p:grpSp>
      <p:sp>
        <p:nvSpPr>
          <p:cNvPr id="50" name="49 CuadroTexto"/>
          <p:cNvSpPr txBox="1"/>
          <p:nvPr/>
        </p:nvSpPr>
        <p:spPr>
          <a:xfrm>
            <a:off x="5148684" y="504032"/>
            <a:ext cx="9001000" cy="615553"/>
          </a:xfrm>
          <a:prstGeom prst="rect">
            <a:avLst/>
          </a:prstGeom>
          <a:noFill/>
        </p:spPr>
        <p:txBody>
          <a:bodyPr wrap="square" rtlCol="0">
            <a:spAutoFit/>
          </a:bodyPr>
          <a:lstStyle/>
          <a:p>
            <a:r>
              <a:rPr lang="es-VE" sz="3400" spc="503" dirty="0" smtClean="0">
                <a:solidFill>
                  <a:schemeClr val="bg1"/>
                </a:solidFill>
                <a:latin typeface="Aharoni" pitchFamily="2" charset="-79"/>
                <a:cs typeface="Aharoni" pitchFamily="2" charset="-79"/>
              </a:rPr>
              <a:t>Experimento 1 Filtro de desagüe </a:t>
            </a:r>
            <a:endParaRPr lang="es-VE" sz="3400" spc="503" dirty="0">
              <a:solidFill>
                <a:schemeClr val="bg1"/>
              </a:solidFill>
              <a:latin typeface="Aharoni" pitchFamily="2" charset="-79"/>
              <a:cs typeface="Aharoni" pitchFamily="2" charset="-79"/>
            </a:endParaRPr>
          </a:p>
        </p:txBody>
      </p:sp>
      <p:sp>
        <p:nvSpPr>
          <p:cNvPr id="51" name="50 CuadroTexto"/>
          <p:cNvSpPr txBox="1"/>
          <p:nvPr/>
        </p:nvSpPr>
        <p:spPr>
          <a:xfrm>
            <a:off x="612180" y="8496920"/>
            <a:ext cx="8208912" cy="1015663"/>
          </a:xfrm>
          <a:prstGeom prst="rect">
            <a:avLst/>
          </a:prstGeom>
          <a:solidFill>
            <a:schemeClr val="bg1"/>
          </a:solidFill>
        </p:spPr>
        <p:txBody>
          <a:bodyPr wrap="square" rtlCol="0">
            <a:spAutoFit/>
          </a:bodyPr>
          <a:lstStyle/>
          <a:p>
            <a:r>
              <a:rPr lang="es-VE" sz="2000" dirty="0" smtClean="0">
                <a:latin typeface="Aharoni" pitchFamily="2" charset="-79"/>
                <a:cs typeface="Aharoni" pitchFamily="2" charset="-79"/>
              </a:rPr>
              <a:t>Objetivo: Comprender </a:t>
            </a:r>
            <a:r>
              <a:rPr lang="es-VE" sz="2000" dirty="0" smtClean="0">
                <a:latin typeface="Aharoni" pitchFamily="2" charset="-79"/>
                <a:cs typeface="Aharoni" pitchFamily="2" charset="-79"/>
              </a:rPr>
              <a:t>cómo se pueden eliminar contaminantes del agua y la importancia de estos procesos en el ciclo del agua y en la protección de la salud humana y el medio ambiente.</a:t>
            </a:r>
            <a:endParaRPr lang="es-VE" sz="2000" spc="503" dirty="0">
              <a:solidFill>
                <a:schemeClr val="bg1"/>
              </a:solidFill>
              <a:latin typeface="Aharoni" pitchFamily="2" charset="-79"/>
              <a:cs typeface="Aharoni" pitchFamily="2" charset="-79"/>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20 Imagen" descr="descarga.jpg"/>
          <p:cNvPicPr>
            <a:picLocks noChangeAspect="1"/>
          </p:cNvPicPr>
          <p:nvPr/>
        </p:nvPicPr>
        <p:blipFill>
          <a:blip r:embed="rId2" cstate="print"/>
          <a:stretch>
            <a:fillRect/>
          </a:stretch>
        </p:blipFill>
        <p:spPr>
          <a:xfrm>
            <a:off x="0" y="-1"/>
            <a:ext cx="16202025" cy="10225089"/>
          </a:xfrm>
          <a:prstGeom prst="rect">
            <a:avLst/>
          </a:prstGeom>
        </p:spPr>
      </p:pic>
      <p:sp>
        <p:nvSpPr>
          <p:cNvPr id="2" name="1 CuadroTexto"/>
          <p:cNvSpPr txBox="1"/>
          <p:nvPr/>
        </p:nvSpPr>
        <p:spPr>
          <a:xfrm>
            <a:off x="4140572" y="1080096"/>
            <a:ext cx="7848872" cy="400110"/>
          </a:xfrm>
          <a:prstGeom prst="rect">
            <a:avLst/>
          </a:prstGeom>
          <a:noFill/>
        </p:spPr>
        <p:txBody>
          <a:bodyPr wrap="square" rtlCol="0">
            <a:spAutoFit/>
          </a:bodyPr>
          <a:lstStyle/>
          <a:p>
            <a:r>
              <a:rPr lang="es-VE" sz="2000" dirty="0" smtClean="0">
                <a:latin typeface="Aharoni" pitchFamily="2" charset="-79"/>
                <a:cs typeface="Aharoni" pitchFamily="2" charset="-79"/>
              </a:rPr>
              <a:t>Pesaje de filtros de tela y papel (antes de utilizarse) </a:t>
            </a:r>
            <a:endParaRPr lang="es-VE" sz="2000" dirty="0">
              <a:latin typeface="Aharoni" pitchFamily="2" charset="-79"/>
              <a:cs typeface="Aharoni" pitchFamily="2" charset="-79"/>
            </a:endParaRPr>
          </a:p>
        </p:txBody>
      </p:sp>
      <p:pic>
        <p:nvPicPr>
          <p:cNvPr id="3" name="2 Imagen" descr="WhatsApp Image 2025-02-02 at 3.45.38 PM (1).jpeg"/>
          <p:cNvPicPr>
            <a:picLocks noChangeAspect="1"/>
          </p:cNvPicPr>
          <p:nvPr/>
        </p:nvPicPr>
        <p:blipFill>
          <a:blip r:embed="rId3" cstate="print"/>
          <a:stretch>
            <a:fillRect/>
          </a:stretch>
        </p:blipFill>
        <p:spPr>
          <a:xfrm>
            <a:off x="11197356" y="1872184"/>
            <a:ext cx="1871100" cy="2494800"/>
          </a:xfrm>
          <a:prstGeom prst="rect">
            <a:avLst/>
          </a:prstGeom>
        </p:spPr>
      </p:pic>
      <p:pic>
        <p:nvPicPr>
          <p:cNvPr id="4" name="3 Imagen" descr="WhatsApp Image 2025-02-02 at 3.45.38 PM (2).jpeg"/>
          <p:cNvPicPr>
            <a:picLocks noChangeAspect="1"/>
          </p:cNvPicPr>
          <p:nvPr/>
        </p:nvPicPr>
        <p:blipFill>
          <a:blip r:embed="rId4" cstate="print"/>
          <a:stretch>
            <a:fillRect/>
          </a:stretch>
        </p:blipFill>
        <p:spPr>
          <a:xfrm>
            <a:off x="6660852" y="1872184"/>
            <a:ext cx="1710720" cy="2494800"/>
          </a:xfrm>
          <a:prstGeom prst="rect">
            <a:avLst/>
          </a:prstGeom>
        </p:spPr>
      </p:pic>
      <p:pic>
        <p:nvPicPr>
          <p:cNvPr id="5" name="4 Imagen" descr="WhatsApp Image 2025-02-02 at 3.45.38 PM (3).jpeg"/>
          <p:cNvPicPr>
            <a:picLocks noChangeAspect="1"/>
          </p:cNvPicPr>
          <p:nvPr/>
        </p:nvPicPr>
        <p:blipFill>
          <a:blip r:embed="rId5" cstate="print"/>
          <a:stretch>
            <a:fillRect/>
          </a:stretch>
        </p:blipFill>
        <p:spPr>
          <a:xfrm>
            <a:off x="4572620" y="1872184"/>
            <a:ext cx="1687659" cy="2494800"/>
          </a:xfrm>
          <a:prstGeom prst="rect">
            <a:avLst/>
          </a:prstGeom>
        </p:spPr>
      </p:pic>
      <p:pic>
        <p:nvPicPr>
          <p:cNvPr id="6" name="5 Imagen" descr="WhatsApp Image 2025-02-02 at 3.45.38 PM (4).jpeg"/>
          <p:cNvPicPr>
            <a:picLocks noChangeAspect="1"/>
          </p:cNvPicPr>
          <p:nvPr/>
        </p:nvPicPr>
        <p:blipFill>
          <a:blip r:embed="rId6" cstate="print"/>
          <a:stretch>
            <a:fillRect/>
          </a:stretch>
        </p:blipFill>
        <p:spPr>
          <a:xfrm>
            <a:off x="2268364" y="1872184"/>
            <a:ext cx="1872208" cy="2496277"/>
          </a:xfrm>
          <a:prstGeom prst="rect">
            <a:avLst/>
          </a:prstGeom>
        </p:spPr>
      </p:pic>
      <p:pic>
        <p:nvPicPr>
          <p:cNvPr id="7" name="6 Imagen" descr="WhatsApp Image 2025-02-02 at 3.45.38 PM.jpeg"/>
          <p:cNvPicPr>
            <a:picLocks noChangeAspect="1"/>
          </p:cNvPicPr>
          <p:nvPr/>
        </p:nvPicPr>
        <p:blipFill>
          <a:blip r:embed="rId7" cstate="print"/>
          <a:stretch>
            <a:fillRect/>
          </a:stretch>
        </p:blipFill>
        <p:spPr>
          <a:xfrm rot="16200000">
            <a:off x="8496953" y="2196324"/>
            <a:ext cx="2520279" cy="1872000"/>
          </a:xfrm>
          <a:prstGeom prst="rect">
            <a:avLst/>
          </a:prstGeom>
        </p:spPr>
      </p:pic>
      <p:sp>
        <p:nvSpPr>
          <p:cNvPr id="9" name="TextBox 15"/>
          <p:cNvSpPr txBox="1"/>
          <p:nvPr/>
        </p:nvSpPr>
        <p:spPr>
          <a:xfrm>
            <a:off x="2340372" y="4392464"/>
            <a:ext cx="1622203" cy="958596"/>
          </a:xfrm>
          <a:prstGeom prst="rect">
            <a:avLst/>
          </a:prstGeom>
        </p:spPr>
        <p:txBody>
          <a:bodyPr lIns="0" tIns="0" rIns="0" bIns="0" rtlCol="0" anchor="t">
            <a:spAutoFit/>
          </a:bodyPr>
          <a:lstStyle/>
          <a:p>
            <a:pPr algn="l">
              <a:lnSpc>
                <a:spcPts val="2480"/>
              </a:lnSpc>
            </a:pPr>
            <a:r>
              <a:rPr lang="es-VE" sz="2000" dirty="0" smtClean="0">
                <a:solidFill>
                  <a:srgbClr val="000000"/>
                </a:solidFill>
                <a:latin typeface="Aharoni" pitchFamily="2" charset="-79"/>
                <a:ea typeface="Arial"/>
                <a:cs typeface="Aharoni" pitchFamily="2" charset="-79"/>
                <a:sym typeface="Arial"/>
              </a:rPr>
              <a:t>Filtro de malla</a:t>
            </a:r>
          </a:p>
          <a:p>
            <a:pPr algn="ctr">
              <a:lnSpc>
                <a:spcPts val="2480"/>
              </a:lnSpc>
            </a:pPr>
            <a:r>
              <a:rPr lang="es-VE" sz="2000" dirty="0" smtClean="0">
                <a:solidFill>
                  <a:srgbClr val="000000"/>
                </a:solidFill>
                <a:latin typeface="Aharoni" pitchFamily="2" charset="-79"/>
                <a:ea typeface="Arial"/>
                <a:cs typeface="Aharoni" pitchFamily="2" charset="-79"/>
                <a:sym typeface="Arial"/>
              </a:rPr>
              <a:t>Pcl1: 29 gr</a:t>
            </a:r>
            <a:endParaRPr lang="es-VE" sz="2000" dirty="0">
              <a:solidFill>
                <a:srgbClr val="000000"/>
              </a:solidFill>
              <a:latin typeface="Aharoni" pitchFamily="2" charset="-79"/>
              <a:ea typeface="Arial"/>
              <a:cs typeface="Aharoni" pitchFamily="2" charset="-79"/>
              <a:sym typeface="Arial"/>
            </a:endParaRPr>
          </a:p>
        </p:txBody>
      </p:sp>
      <p:sp>
        <p:nvSpPr>
          <p:cNvPr id="10" name="TextBox 16"/>
          <p:cNvSpPr txBox="1"/>
          <p:nvPr/>
        </p:nvSpPr>
        <p:spPr>
          <a:xfrm>
            <a:off x="4572620" y="4392464"/>
            <a:ext cx="1556823" cy="958596"/>
          </a:xfrm>
          <a:prstGeom prst="rect">
            <a:avLst/>
          </a:prstGeom>
        </p:spPr>
        <p:txBody>
          <a:bodyPr lIns="0" tIns="0" rIns="0" bIns="0" rtlCol="0" anchor="t">
            <a:spAutoFit/>
          </a:bodyPr>
          <a:lstStyle/>
          <a:p>
            <a:pPr algn="l">
              <a:lnSpc>
                <a:spcPts val="2480"/>
              </a:lnSpc>
            </a:pPr>
            <a:r>
              <a:rPr lang="es-VE" sz="2000" dirty="0" smtClean="0">
                <a:solidFill>
                  <a:srgbClr val="000000"/>
                </a:solidFill>
                <a:latin typeface="Aharoni" pitchFamily="2" charset="-79"/>
                <a:ea typeface="Arial"/>
                <a:cs typeface="Aharoni" pitchFamily="2" charset="-79"/>
                <a:sym typeface="Arial"/>
              </a:rPr>
              <a:t>Filtro de seda</a:t>
            </a:r>
          </a:p>
          <a:p>
            <a:pPr algn="ctr">
              <a:lnSpc>
                <a:spcPts val="2480"/>
              </a:lnSpc>
            </a:pPr>
            <a:r>
              <a:rPr lang="es-VE" sz="2000" dirty="0" smtClean="0">
                <a:solidFill>
                  <a:srgbClr val="000000"/>
                </a:solidFill>
                <a:latin typeface="Aharoni" pitchFamily="2" charset="-79"/>
                <a:ea typeface="Arial"/>
                <a:cs typeface="Aharoni" pitchFamily="2" charset="-79"/>
                <a:sym typeface="Arial"/>
              </a:rPr>
              <a:t>Pcl2: 29 gr</a:t>
            </a:r>
            <a:endParaRPr lang="es-VE" sz="2000" dirty="0">
              <a:solidFill>
                <a:srgbClr val="000000"/>
              </a:solidFill>
              <a:latin typeface="Aharoni" pitchFamily="2" charset="-79"/>
              <a:ea typeface="Arial"/>
              <a:cs typeface="Aharoni" pitchFamily="2" charset="-79"/>
              <a:sym typeface="Arial"/>
            </a:endParaRPr>
          </a:p>
        </p:txBody>
      </p:sp>
      <p:sp>
        <p:nvSpPr>
          <p:cNvPr id="11" name="TextBox 17"/>
          <p:cNvSpPr txBox="1"/>
          <p:nvPr/>
        </p:nvSpPr>
        <p:spPr>
          <a:xfrm>
            <a:off x="6732860" y="4464472"/>
            <a:ext cx="1524133" cy="993862"/>
          </a:xfrm>
          <a:prstGeom prst="rect">
            <a:avLst/>
          </a:prstGeom>
        </p:spPr>
        <p:txBody>
          <a:bodyPr lIns="0" tIns="0" rIns="0" bIns="0" rtlCol="0" anchor="t">
            <a:spAutoFit/>
          </a:bodyPr>
          <a:lstStyle/>
          <a:p>
            <a:pPr algn="l">
              <a:lnSpc>
                <a:spcPts val="2560"/>
              </a:lnSpc>
            </a:pPr>
            <a:r>
              <a:rPr lang="es-VE" sz="2000" dirty="0" smtClean="0">
                <a:solidFill>
                  <a:srgbClr val="000000"/>
                </a:solidFill>
                <a:latin typeface="Aharoni" pitchFamily="2" charset="-79"/>
                <a:ea typeface="Arial"/>
                <a:cs typeface="Aharoni" pitchFamily="2" charset="-79"/>
                <a:sym typeface="Arial"/>
              </a:rPr>
              <a:t>Filtro de licra</a:t>
            </a:r>
          </a:p>
          <a:p>
            <a:pPr algn="ctr">
              <a:lnSpc>
                <a:spcPts val="2560"/>
              </a:lnSpc>
            </a:pPr>
            <a:r>
              <a:rPr lang="es-VE" sz="2000" dirty="0" smtClean="0">
                <a:solidFill>
                  <a:srgbClr val="000000"/>
                </a:solidFill>
                <a:latin typeface="Aharoni" pitchFamily="2" charset="-79"/>
                <a:ea typeface="Arial"/>
                <a:cs typeface="Aharoni" pitchFamily="2" charset="-79"/>
                <a:sym typeface="Arial"/>
              </a:rPr>
              <a:t>Pcl3: 34 gr</a:t>
            </a:r>
            <a:endParaRPr lang="es-VE" sz="2000" dirty="0">
              <a:solidFill>
                <a:srgbClr val="000000"/>
              </a:solidFill>
              <a:latin typeface="Aharoni" pitchFamily="2" charset="-79"/>
              <a:ea typeface="Arial"/>
              <a:cs typeface="Aharoni" pitchFamily="2" charset="-79"/>
              <a:sym typeface="Arial"/>
            </a:endParaRPr>
          </a:p>
        </p:txBody>
      </p:sp>
      <p:sp>
        <p:nvSpPr>
          <p:cNvPr id="12" name="TextBox 18"/>
          <p:cNvSpPr txBox="1"/>
          <p:nvPr/>
        </p:nvSpPr>
        <p:spPr>
          <a:xfrm>
            <a:off x="8821092" y="4392464"/>
            <a:ext cx="1903657" cy="958596"/>
          </a:xfrm>
          <a:prstGeom prst="rect">
            <a:avLst/>
          </a:prstGeom>
        </p:spPr>
        <p:txBody>
          <a:bodyPr lIns="0" tIns="0" rIns="0" bIns="0" rtlCol="0" anchor="t">
            <a:spAutoFit/>
          </a:bodyPr>
          <a:lstStyle/>
          <a:p>
            <a:pPr algn="l">
              <a:lnSpc>
                <a:spcPts val="2480"/>
              </a:lnSpc>
            </a:pPr>
            <a:r>
              <a:rPr lang="es-VE" sz="2000" dirty="0" smtClean="0">
                <a:solidFill>
                  <a:srgbClr val="000000"/>
                </a:solidFill>
                <a:latin typeface="Aharoni" pitchFamily="2" charset="-79"/>
                <a:ea typeface="Arial"/>
                <a:cs typeface="Aharoni" pitchFamily="2" charset="-79"/>
                <a:sym typeface="Arial"/>
              </a:rPr>
              <a:t>Filtro de algodón</a:t>
            </a:r>
          </a:p>
          <a:p>
            <a:pPr algn="ctr">
              <a:lnSpc>
                <a:spcPts val="2480"/>
              </a:lnSpc>
            </a:pPr>
            <a:r>
              <a:rPr lang="es-VE" sz="2000" dirty="0" smtClean="0">
                <a:solidFill>
                  <a:srgbClr val="000000"/>
                </a:solidFill>
                <a:latin typeface="Aharoni" pitchFamily="2" charset="-79"/>
                <a:ea typeface="Arial"/>
                <a:cs typeface="Aharoni" pitchFamily="2" charset="-79"/>
                <a:sym typeface="Arial"/>
              </a:rPr>
              <a:t>Pcl4: 33 gr</a:t>
            </a:r>
            <a:endParaRPr lang="es-VE" sz="2000" dirty="0">
              <a:solidFill>
                <a:srgbClr val="000000"/>
              </a:solidFill>
              <a:latin typeface="Aharoni" pitchFamily="2" charset="-79"/>
              <a:ea typeface="Arial"/>
              <a:cs typeface="Aharoni" pitchFamily="2" charset="-79"/>
              <a:sym typeface="Arial"/>
            </a:endParaRPr>
          </a:p>
        </p:txBody>
      </p:sp>
      <p:sp>
        <p:nvSpPr>
          <p:cNvPr id="13" name="TextBox 19"/>
          <p:cNvSpPr txBox="1"/>
          <p:nvPr/>
        </p:nvSpPr>
        <p:spPr>
          <a:xfrm>
            <a:off x="11341372" y="4320456"/>
            <a:ext cx="1629711" cy="993862"/>
          </a:xfrm>
          <a:prstGeom prst="rect">
            <a:avLst/>
          </a:prstGeom>
        </p:spPr>
        <p:txBody>
          <a:bodyPr lIns="0" tIns="0" rIns="0" bIns="0" rtlCol="0" anchor="t">
            <a:spAutoFit/>
          </a:bodyPr>
          <a:lstStyle/>
          <a:p>
            <a:pPr algn="l">
              <a:lnSpc>
                <a:spcPts val="2560"/>
              </a:lnSpc>
            </a:pPr>
            <a:r>
              <a:rPr lang="es-VE" sz="2000" dirty="0" smtClean="0">
                <a:solidFill>
                  <a:srgbClr val="000000"/>
                </a:solidFill>
                <a:latin typeface="Aharoni" pitchFamily="2" charset="-79"/>
                <a:ea typeface="Arial"/>
                <a:cs typeface="Aharoni" pitchFamily="2" charset="-79"/>
                <a:sym typeface="Arial"/>
              </a:rPr>
              <a:t>Filtro de papel</a:t>
            </a:r>
          </a:p>
          <a:p>
            <a:pPr algn="ctr">
              <a:lnSpc>
                <a:spcPts val="2560"/>
              </a:lnSpc>
            </a:pPr>
            <a:r>
              <a:rPr lang="es-VE" sz="2000" dirty="0" smtClean="0">
                <a:solidFill>
                  <a:srgbClr val="000000"/>
                </a:solidFill>
                <a:latin typeface="Aharoni" pitchFamily="2" charset="-79"/>
                <a:ea typeface="Arial"/>
                <a:cs typeface="Aharoni" pitchFamily="2" charset="-79"/>
                <a:sym typeface="Arial"/>
              </a:rPr>
              <a:t>Pcl5: 29 gr</a:t>
            </a:r>
            <a:endParaRPr lang="es-VE" sz="2000" dirty="0">
              <a:solidFill>
                <a:srgbClr val="000000"/>
              </a:solidFill>
              <a:latin typeface="Aharoni" pitchFamily="2" charset="-79"/>
              <a:ea typeface="Arial"/>
              <a:cs typeface="Aharoni" pitchFamily="2" charset="-79"/>
              <a:sym typeface="Arial"/>
            </a:endParaRPr>
          </a:p>
        </p:txBody>
      </p:sp>
      <p:grpSp>
        <p:nvGrpSpPr>
          <p:cNvPr id="17" name="16 Grupo"/>
          <p:cNvGrpSpPr/>
          <p:nvPr/>
        </p:nvGrpSpPr>
        <p:grpSpPr>
          <a:xfrm>
            <a:off x="2484388" y="5976640"/>
            <a:ext cx="7344816" cy="2304256"/>
            <a:chOff x="1116236" y="6984752"/>
            <a:chExt cx="7344816" cy="2304256"/>
          </a:xfrm>
        </p:grpSpPr>
        <p:pic>
          <p:nvPicPr>
            <p:cNvPr id="8" name="7 Imagen" descr="WhatsApp Image 2025-02-02 at 3.45.39 PM (1).jpeg"/>
            <p:cNvPicPr>
              <a:picLocks noChangeAspect="1"/>
            </p:cNvPicPr>
            <p:nvPr/>
          </p:nvPicPr>
          <p:blipFill>
            <a:blip r:embed="rId8" cstate="print"/>
            <a:stretch>
              <a:fillRect/>
            </a:stretch>
          </p:blipFill>
          <p:spPr>
            <a:xfrm>
              <a:off x="1116236" y="6984752"/>
              <a:ext cx="2016224" cy="2304256"/>
            </a:xfrm>
            <a:prstGeom prst="rect">
              <a:avLst/>
            </a:prstGeom>
          </p:spPr>
        </p:pic>
        <p:pic>
          <p:nvPicPr>
            <p:cNvPr id="14" name="13 Imagen" descr="WhatsApp Image 2025-02-02 at 3.45.39 PM (2).jpeg"/>
            <p:cNvPicPr>
              <a:picLocks noChangeAspect="1"/>
            </p:cNvPicPr>
            <p:nvPr/>
          </p:nvPicPr>
          <p:blipFill>
            <a:blip r:embed="rId9" cstate="print"/>
            <a:stretch>
              <a:fillRect/>
            </a:stretch>
          </p:blipFill>
          <p:spPr>
            <a:xfrm>
              <a:off x="4788644" y="6984752"/>
              <a:ext cx="1728191" cy="2304255"/>
            </a:xfrm>
            <a:prstGeom prst="rect">
              <a:avLst/>
            </a:prstGeom>
          </p:spPr>
        </p:pic>
        <p:pic>
          <p:nvPicPr>
            <p:cNvPr id="15" name="14 Imagen" descr="WhatsApp Image 2025-02-02 at 3.45.40 PM (1).jpeg"/>
            <p:cNvPicPr>
              <a:picLocks noChangeAspect="1"/>
            </p:cNvPicPr>
            <p:nvPr/>
          </p:nvPicPr>
          <p:blipFill>
            <a:blip r:embed="rId10" cstate="print"/>
            <a:stretch>
              <a:fillRect/>
            </a:stretch>
          </p:blipFill>
          <p:spPr>
            <a:xfrm>
              <a:off x="6516836" y="6984752"/>
              <a:ext cx="1944216" cy="2304256"/>
            </a:xfrm>
            <a:prstGeom prst="rect">
              <a:avLst/>
            </a:prstGeom>
          </p:spPr>
        </p:pic>
        <p:pic>
          <p:nvPicPr>
            <p:cNvPr id="16" name="15 Imagen" descr="WhatsApp Image 2025-02-02 at 3.45.40 PM.jpeg"/>
            <p:cNvPicPr>
              <a:picLocks noChangeAspect="1"/>
            </p:cNvPicPr>
            <p:nvPr/>
          </p:nvPicPr>
          <p:blipFill>
            <a:blip r:embed="rId11" cstate="print"/>
            <a:stretch>
              <a:fillRect/>
            </a:stretch>
          </p:blipFill>
          <p:spPr>
            <a:xfrm>
              <a:off x="3132460" y="6984752"/>
              <a:ext cx="1674186" cy="2304256"/>
            </a:xfrm>
            <a:prstGeom prst="rect">
              <a:avLst/>
            </a:prstGeom>
          </p:spPr>
        </p:pic>
      </p:grpSp>
      <p:sp>
        <p:nvSpPr>
          <p:cNvPr id="18" name="17 CuadroTexto"/>
          <p:cNvSpPr txBox="1"/>
          <p:nvPr/>
        </p:nvSpPr>
        <p:spPr>
          <a:xfrm>
            <a:off x="2484388" y="8424912"/>
            <a:ext cx="7848872" cy="707886"/>
          </a:xfrm>
          <a:prstGeom prst="rect">
            <a:avLst/>
          </a:prstGeom>
          <a:noFill/>
        </p:spPr>
        <p:txBody>
          <a:bodyPr wrap="square" rtlCol="0">
            <a:spAutoFit/>
          </a:bodyPr>
          <a:lstStyle/>
          <a:p>
            <a:r>
              <a:rPr lang="es-VE" sz="2000" dirty="0" smtClean="0">
                <a:latin typeface="Aharoni" pitchFamily="2" charset="-79"/>
                <a:cs typeface="Aharoni" pitchFamily="2" charset="-79"/>
              </a:rPr>
              <a:t>Preparación de las aguas residuales simulados</a:t>
            </a:r>
          </a:p>
          <a:p>
            <a:r>
              <a:rPr lang="es-VE" sz="2000" dirty="0" smtClean="0">
                <a:latin typeface="Aharoni" pitchFamily="2" charset="-79"/>
                <a:cs typeface="Aharoni" pitchFamily="2" charset="-79"/>
              </a:rPr>
              <a:t>Arena, papel y restos de comida</a:t>
            </a:r>
            <a:endParaRPr lang="es-VE" sz="2000" dirty="0">
              <a:latin typeface="Aharoni" pitchFamily="2" charset="-79"/>
              <a:cs typeface="Aharoni" pitchFamily="2" charset="-79"/>
            </a:endParaRPr>
          </a:p>
        </p:txBody>
      </p:sp>
      <p:sp>
        <p:nvSpPr>
          <p:cNvPr id="29" name="Freeform 16"/>
          <p:cNvSpPr/>
          <p:nvPr/>
        </p:nvSpPr>
        <p:spPr>
          <a:xfrm>
            <a:off x="11197356" y="5760616"/>
            <a:ext cx="2232248" cy="2448272"/>
          </a:xfrm>
          <a:custGeom>
            <a:avLst/>
            <a:gdLst/>
            <a:ahLst/>
            <a:cxnLst/>
            <a:rect l="l" t="t" r="r" b="b"/>
            <a:pathLst>
              <a:path w="2953206" h="3475446">
                <a:moveTo>
                  <a:pt x="0" y="0"/>
                </a:moveTo>
                <a:lnTo>
                  <a:pt x="2953206" y="0"/>
                </a:lnTo>
                <a:lnTo>
                  <a:pt x="2953206" y="3475446"/>
                </a:lnTo>
                <a:lnTo>
                  <a:pt x="0" y="3475446"/>
                </a:lnTo>
                <a:lnTo>
                  <a:pt x="0" y="0"/>
                </a:lnTo>
                <a:close/>
              </a:path>
            </a:pathLst>
          </a:custGeom>
          <a:blipFill>
            <a:blip r:embed="rId12" cstate="print"/>
            <a:stretch>
              <a:fillRect b="-13297"/>
            </a:stretch>
          </a:blipFill>
        </p:spPr>
      </p:sp>
      <p:sp>
        <p:nvSpPr>
          <p:cNvPr id="30" name="29 CuadroTexto"/>
          <p:cNvSpPr txBox="1"/>
          <p:nvPr/>
        </p:nvSpPr>
        <p:spPr>
          <a:xfrm>
            <a:off x="11125348" y="8208888"/>
            <a:ext cx="2592288" cy="1323439"/>
          </a:xfrm>
          <a:prstGeom prst="rect">
            <a:avLst/>
          </a:prstGeom>
          <a:noFill/>
        </p:spPr>
        <p:txBody>
          <a:bodyPr wrap="square" rtlCol="0">
            <a:spAutoFit/>
          </a:bodyPr>
          <a:lstStyle/>
          <a:p>
            <a:r>
              <a:rPr lang="es-VE" sz="2000" dirty="0" smtClean="0">
                <a:latin typeface="Aharoni" pitchFamily="2" charset="-79"/>
                <a:cs typeface="Aharoni" pitchFamily="2" charset="-79"/>
              </a:rPr>
              <a:t>Tobo para la acumulación de aguas residuales</a:t>
            </a:r>
          </a:p>
          <a:p>
            <a:r>
              <a:rPr lang="es-VE" sz="2000" dirty="0" smtClean="0">
                <a:latin typeface="Aharoni" pitchFamily="2" charset="-79"/>
                <a:cs typeface="Aharoni" pitchFamily="2" charset="-79"/>
              </a:rPr>
              <a:t>Ptlr:426gr</a:t>
            </a:r>
            <a:endParaRPr lang="es-VE" sz="2000" dirty="0">
              <a:latin typeface="Aharoni" pitchFamily="2" charset="-79"/>
              <a:cs typeface="Aharoni" pitchFamily="2" charset="-79"/>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33 Imagen" descr="descarga.jpg"/>
          <p:cNvPicPr>
            <a:picLocks noChangeAspect="1"/>
          </p:cNvPicPr>
          <p:nvPr/>
        </p:nvPicPr>
        <p:blipFill>
          <a:blip r:embed="rId2" cstate="print"/>
          <a:stretch>
            <a:fillRect/>
          </a:stretch>
        </p:blipFill>
        <p:spPr>
          <a:xfrm>
            <a:off x="0" y="-1"/>
            <a:ext cx="16202025" cy="10225089"/>
          </a:xfrm>
          <a:prstGeom prst="rect">
            <a:avLst/>
          </a:prstGeom>
          <a:ln>
            <a:noFill/>
          </a:ln>
        </p:spPr>
      </p:pic>
      <p:grpSp>
        <p:nvGrpSpPr>
          <p:cNvPr id="2" name="1 Grupo"/>
          <p:cNvGrpSpPr/>
          <p:nvPr/>
        </p:nvGrpSpPr>
        <p:grpSpPr>
          <a:xfrm>
            <a:off x="1908324" y="5832624"/>
            <a:ext cx="3456384" cy="2232248"/>
            <a:chOff x="12421492" y="5832624"/>
            <a:chExt cx="3456384" cy="2232248"/>
          </a:xfrm>
        </p:grpSpPr>
        <p:pic>
          <p:nvPicPr>
            <p:cNvPr id="3" name="2 Imagen" descr="WhatsApp Image 2025-02-02 at 3.45.52 PM.jpeg"/>
            <p:cNvPicPr>
              <a:picLocks noChangeAspect="1"/>
            </p:cNvPicPr>
            <p:nvPr/>
          </p:nvPicPr>
          <p:blipFill>
            <a:blip r:embed="rId3" cstate="print"/>
            <a:stretch>
              <a:fillRect/>
            </a:stretch>
          </p:blipFill>
          <p:spPr>
            <a:xfrm>
              <a:off x="12421492" y="5832624"/>
              <a:ext cx="1728192" cy="2232248"/>
            </a:xfrm>
            <a:prstGeom prst="rect">
              <a:avLst/>
            </a:prstGeom>
          </p:spPr>
        </p:pic>
        <p:pic>
          <p:nvPicPr>
            <p:cNvPr id="4" name="3 Imagen" descr="WhatsApp Image 2025-02-02 at 3.45.43 PM (1).jpeg"/>
            <p:cNvPicPr>
              <a:picLocks noChangeAspect="1"/>
            </p:cNvPicPr>
            <p:nvPr/>
          </p:nvPicPr>
          <p:blipFill>
            <a:blip r:embed="rId4" cstate="print"/>
            <a:stretch>
              <a:fillRect/>
            </a:stretch>
          </p:blipFill>
          <p:spPr>
            <a:xfrm>
              <a:off x="14149684" y="5832624"/>
              <a:ext cx="1728192" cy="2232248"/>
            </a:xfrm>
            <a:prstGeom prst="rect">
              <a:avLst/>
            </a:prstGeom>
          </p:spPr>
        </p:pic>
      </p:grpSp>
      <p:grpSp>
        <p:nvGrpSpPr>
          <p:cNvPr id="5" name="4 Grupo"/>
          <p:cNvGrpSpPr/>
          <p:nvPr/>
        </p:nvGrpSpPr>
        <p:grpSpPr>
          <a:xfrm>
            <a:off x="1692300" y="864072"/>
            <a:ext cx="3492394" cy="2232247"/>
            <a:chOff x="8389044" y="5688608"/>
            <a:chExt cx="3492394" cy="2232247"/>
          </a:xfrm>
        </p:grpSpPr>
        <p:pic>
          <p:nvPicPr>
            <p:cNvPr id="6" name="5 Imagen" descr="WhatsApp Image 2025-02-02 at 3.45.53 PM.jpeg"/>
            <p:cNvPicPr>
              <a:picLocks noChangeAspect="1"/>
            </p:cNvPicPr>
            <p:nvPr/>
          </p:nvPicPr>
          <p:blipFill>
            <a:blip r:embed="rId5" cstate="print"/>
            <a:stretch>
              <a:fillRect/>
            </a:stretch>
          </p:blipFill>
          <p:spPr>
            <a:xfrm>
              <a:off x="8389044" y="5688608"/>
              <a:ext cx="1656184" cy="2208245"/>
            </a:xfrm>
            <a:prstGeom prst="rect">
              <a:avLst/>
            </a:prstGeom>
          </p:spPr>
        </p:pic>
        <p:pic>
          <p:nvPicPr>
            <p:cNvPr id="7" name="6 Imagen" descr="WhatsApp Image 2025-02-02 at 3.45.45 PM.jpeg"/>
            <p:cNvPicPr>
              <a:picLocks noChangeAspect="1"/>
            </p:cNvPicPr>
            <p:nvPr/>
          </p:nvPicPr>
          <p:blipFill>
            <a:blip r:embed="rId6" cstate="print"/>
            <a:stretch>
              <a:fillRect/>
            </a:stretch>
          </p:blipFill>
          <p:spPr>
            <a:xfrm>
              <a:off x="10045227" y="5688608"/>
              <a:ext cx="1836211" cy="2232247"/>
            </a:xfrm>
            <a:prstGeom prst="rect">
              <a:avLst/>
            </a:prstGeom>
          </p:spPr>
        </p:pic>
      </p:grpSp>
      <p:grpSp>
        <p:nvGrpSpPr>
          <p:cNvPr id="13" name="12 Grupo"/>
          <p:cNvGrpSpPr/>
          <p:nvPr/>
        </p:nvGrpSpPr>
        <p:grpSpPr>
          <a:xfrm>
            <a:off x="1764308" y="3168328"/>
            <a:ext cx="2160240" cy="760150"/>
            <a:chOff x="1908324" y="4320456"/>
            <a:chExt cx="2160240" cy="760150"/>
          </a:xfrm>
        </p:grpSpPr>
        <p:sp>
          <p:nvSpPr>
            <p:cNvPr id="8" name="7 CuadroTexto"/>
            <p:cNvSpPr txBox="1"/>
            <p:nvPr/>
          </p:nvSpPr>
          <p:spPr>
            <a:xfrm>
              <a:off x="1908324" y="4320456"/>
              <a:ext cx="2088232" cy="400110"/>
            </a:xfrm>
            <a:prstGeom prst="rect">
              <a:avLst/>
            </a:prstGeom>
            <a:solidFill>
              <a:schemeClr val="bg1"/>
            </a:solidFill>
          </p:spPr>
          <p:txBody>
            <a:bodyPr wrap="square" rtlCol="0">
              <a:spAutoFit/>
            </a:bodyPr>
            <a:lstStyle/>
            <a:p>
              <a:r>
                <a:rPr lang="es-VE" sz="2000" dirty="0" smtClean="0">
                  <a:latin typeface="Aharoni" pitchFamily="2" charset="-79"/>
                  <a:cs typeface="Aharoni" pitchFamily="2" charset="-79"/>
                </a:rPr>
                <a:t>Agua de chorro</a:t>
              </a:r>
              <a:endParaRPr lang="es-VE" sz="2000" dirty="0">
                <a:latin typeface="Aharoni" pitchFamily="2" charset="-79"/>
                <a:cs typeface="Aharoni" pitchFamily="2" charset="-79"/>
              </a:endParaRPr>
            </a:p>
          </p:txBody>
        </p:sp>
        <p:sp>
          <p:nvSpPr>
            <p:cNvPr id="10" name="9 CuadroTexto"/>
            <p:cNvSpPr txBox="1"/>
            <p:nvPr/>
          </p:nvSpPr>
          <p:spPr>
            <a:xfrm>
              <a:off x="1980332" y="4680496"/>
              <a:ext cx="2088232" cy="400110"/>
            </a:xfrm>
            <a:prstGeom prst="rect">
              <a:avLst/>
            </a:prstGeom>
            <a:solidFill>
              <a:schemeClr val="bg1"/>
            </a:solidFill>
          </p:spPr>
          <p:txBody>
            <a:bodyPr wrap="square" rtlCol="0">
              <a:spAutoFit/>
            </a:bodyPr>
            <a:lstStyle/>
            <a:p>
              <a:r>
                <a:rPr lang="es-VE" sz="2000" dirty="0" smtClean="0">
                  <a:latin typeface="Aharoni" pitchFamily="2" charset="-79"/>
                  <a:cs typeface="Aharoni" pitchFamily="2" charset="-79"/>
                </a:rPr>
                <a:t>Paf:392 ml</a:t>
              </a:r>
              <a:endParaRPr lang="es-VE" sz="2000" dirty="0">
                <a:latin typeface="Aharoni" pitchFamily="2" charset="-79"/>
                <a:cs typeface="Aharoni" pitchFamily="2" charset="-79"/>
              </a:endParaRPr>
            </a:p>
          </p:txBody>
        </p:sp>
      </p:grpSp>
      <p:grpSp>
        <p:nvGrpSpPr>
          <p:cNvPr id="14" name="13 Grupo"/>
          <p:cNvGrpSpPr/>
          <p:nvPr/>
        </p:nvGrpSpPr>
        <p:grpSpPr>
          <a:xfrm>
            <a:off x="1836316" y="8136880"/>
            <a:ext cx="2160240" cy="760150"/>
            <a:chOff x="1836316" y="8136880"/>
            <a:chExt cx="2160240" cy="760150"/>
          </a:xfrm>
        </p:grpSpPr>
        <p:sp>
          <p:nvSpPr>
            <p:cNvPr id="9" name="8 CuadroTexto"/>
            <p:cNvSpPr txBox="1"/>
            <p:nvPr/>
          </p:nvSpPr>
          <p:spPr>
            <a:xfrm>
              <a:off x="1836316" y="8136880"/>
              <a:ext cx="2088232" cy="400110"/>
            </a:xfrm>
            <a:prstGeom prst="rect">
              <a:avLst/>
            </a:prstGeom>
            <a:solidFill>
              <a:schemeClr val="bg1"/>
            </a:solidFill>
          </p:spPr>
          <p:txBody>
            <a:bodyPr wrap="square" rtlCol="0">
              <a:spAutoFit/>
            </a:bodyPr>
            <a:lstStyle/>
            <a:p>
              <a:r>
                <a:rPr lang="es-VE" sz="2000" dirty="0" smtClean="0">
                  <a:latin typeface="Aharoni" pitchFamily="2" charset="-79"/>
                  <a:cs typeface="Aharoni" pitchFamily="2" charset="-79"/>
                </a:rPr>
                <a:t>Agua comercial</a:t>
              </a:r>
              <a:endParaRPr lang="es-VE" sz="2000" dirty="0">
                <a:latin typeface="Aharoni" pitchFamily="2" charset="-79"/>
                <a:cs typeface="Aharoni" pitchFamily="2" charset="-79"/>
              </a:endParaRPr>
            </a:p>
          </p:txBody>
        </p:sp>
        <p:sp>
          <p:nvSpPr>
            <p:cNvPr id="11" name="10 CuadroTexto"/>
            <p:cNvSpPr txBox="1"/>
            <p:nvPr/>
          </p:nvSpPr>
          <p:spPr>
            <a:xfrm>
              <a:off x="1908324" y="8496920"/>
              <a:ext cx="2088232" cy="400110"/>
            </a:xfrm>
            <a:prstGeom prst="rect">
              <a:avLst/>
            </a:prstGeom>
            <a:solidFill>
              <a:schemeClr val="bg1"/>
            </a:solidFill>
          </p:spPr>
          <p:txBody>
            <a:bodyPr wrap="square" rtlCol="0">
              <a:spAutoFit/>
            </a:bodyPr>
            <a:lstStyle/>
            <a:p>
              <a:r>
                <a:rPr lang="es-VE" sz="2000" dirty="0" smtClean="0">
                  <a:latin typeface="Aharoni" pitchFamily="2" charset="-79"/>
                  <a:cs typeface="Aharoni" pitchFamily="2" charset="-79"/>
                </a:rPr>
                <a:t>Paf:595 ml</a:t>
              </a:r>
              <a:endParaRPr lang="es-VE" sz="2000" dirty="0">
                <a:latin typeface="Aharoni" pitchFamily="2" charset="-79"/>
                <a:cs typeface="Aharoni" pitchFamily="2" charset="-79"/>
              </a:endParaRPr>
            </a:p>
          </p:txBody>
        </p:sp>
      </p:grpSp>
      <p:pic>
        <p:nvPicPr>
          <p:cNvPr id="12" name="11 Imagen" descr="WhatsApp Image 2025-02-02 at 3.45.46 PM.jpeg"/>
          <p:cNvPicPr>
            <a:picLocks noChangeAspect="1"/>
          </p:cNvPicPr>
          <p:nvPr/>
        </p:nvPicPr>
        <p:blipFill>
          <a:blip r:embed="rId7" cstate="print"/>
          <a:stretch>
            <a:fillRect/>
          </a:stretch>
        </p:blipFill>
        <p:spPr>
          <a:xfrm>
            <a:off x="5436716" y="5760616"/>
            <a:ext cx="2304256" cy="3600400"/>
          </a:xfrm>
          <a:prstGeom prst="rect">
            <a:avLst/>
          </a:prstGeom>
        </p:spPr>
      </p:pic>
      <p:pic>
        <p:nvPicPr>
          <p:cNvPr id="15" name="14 Imagen" descr="WhatsApp Image 2025-02-02 at 3.45.51 PM.jpeg"/>
          <p:cNvPicPr>
            <a:picLocks noChangeAspect="1"/>
          </p:cNvPicPr>
          <p:nvPr/>
        </p:nvPicPr>
        <p:blipFill>
          <a:blip r:embed="rId8" cstate="print"/>
          <a:stretch>
            <a:fillRect/>
          </a:stretch>
        </p:blipFill>
        <p:spPr>
          <a:xfrm>
            <a:off x="5292700" y="864072"/>
            <a:ext cx="2736304" cy="3648405"/>
          </a:xfrm>
          <a:prstGeom prst="rect">
            <a:avLst/>
          </a:prstGeom>
        </p:spPr>
      </p:pic>
      <p:pic>
        <p:nvPicPr>
          <p:cNvPr id="16" name="15 Imagen" descr="WhatsApp Image 2025-02-02 at 3.45.47 PM.jpeg"/>
          <p:cNvPicPr>
            <a:picLocks noChangeAspect="1"/>
          </p:cNvPicPr>
          <p:nvPr/>
        </p:nvPicPr>
        <p:blipFill>
          <a:blip r:embed="rId9" cstate="print"/>
          <a:stretch>
            <a:fillRect/>
          </a:stretch>
        </p:blipFill>
        <p:spPr>
          <a:xfrm>
            <a:off x="11413380" y="936080"/>
            <a:ext cx="1836204" cy="2448272"/>
          </a:xfrm>
          <a:prstGeom prst="rect">
            <a:avLst/>
          </a:prstGeom>
        </p:spPr>
      </p:pic>
      <p:pic>
        <p:nvPicPr>
          <p:cNvPr id="17" name="16 Imagen" descr="WhatsApp Image 2025-02-02 at 3.45.49 PM.jpeg"/>
          <p:cNvPicPr>
            <a:picLocks noChangeAspect="1"/>
          </p:cNvPicPr>
          <p:nvPr/>
        </p:nvPicPr>
        <p:blipFill>
          <a:blip r:embed="rId10" cstate="print"/>
          <a:stretch>
            <a:fillRect/>
          </a:stretch>
        </p:blipFill>
        <p:spPr>
          <a:xfrm>
            <a:off x="9253140" y="936080"/>
            <a:ext cx="1944216" cy="2448272"/>
          </a:xfrm>
          <a:prstGeom prst="rect">
            <a:avLst/>
          </a:prstGeom>
        </p:spPr>
      </p:pic>
      <p:pic>
        <p:nvPicPr>
          <p:cNvPr id="18" name="17 Imagen" descr="WhatsApp Image 2025-02-02 at 3.45.50 PM.jpeg"/>
          <p:cNvPicPr>
            <a:picLocks noChangeAspect="1"/>
          </p:cNvPicPr>
          <p:nvPr/>
        </p:nvPicPr>
        <p:blipFill>
          <a:blip r:embed="rId11" cstate="print"/>
          <a:stretch>
            <a:fillRect/>
          </a:stretch>
        </p:blipFill>
        <p:spPr>
          <a:xfrm>
            <a:off x="13573620" y="936080"/>
            <a:ext cx="1890210" cy="2520280"/>
          </a:xfrm>
          <a:prstGeom prst="rect">
            <a:avLst/>
          </a:prstGeom>
        </p:spPr>
      </p:pic>
      <p:pic>
        <p:nvPicPr>
          <p:cNvPr id="19" name="18 Imagen" descr="WhatsApp Image 2025-02-02 at 3.45.50 PM (1).jpeg"/>
          <p:cNvPicPr>
            <a:picLocks noChangeAspect="1"/>
          </p:cNvPicPr>
          <p:nvPr/>
        </p:nvPicPr>
        <p:blipFill>
          <a:blip r:embed="rId12" cstate="print"/>
          <a:stretch>
            <a:fillRect/>
          </a:stretch>
        </p:blipFill>
        <p:spPr>
          <a:xfrm>
            <a:off x="12493500" y="4320456"/>
            <a:ext cx="2160240" cy="2880320"/>
          </a:xfrm>
          <a:prstGeom prst="rect">
            <a:avLst/>
          </a:prstGeom>
        </p:spPr>
      </p:pic>
      <p:pic>
        <p:nvPicPr>
          <p:cNvPr id="20" name="19 Imagen" descr="WhatsApp Image 2025-02-02 at 3.45.49 PM (1).jpeg"/>
          <p:cNvPicPr>
            <a:picLocks noChangeAspect="1"/>
          </p:cNvPicPr>
          <p:nvPr/>
        </p:nvPicPr>
        <p:blipFill>
          <a:blip r:embed="rId13" cstate="print"/>
          <a:stretch>
            <a:fillRect/>
          </a:stretch>
        </p:blipFill>
        <p:spPr>
          <a:xfrm>
            <a:off x="9829204" y="4320456"/>
            <a:ext cx="2160240" cy="2880320"/>
          </a:xfrm>
          <a:prstGeom prst="rect">
            <a:avLst/>
          </a:prstGeom>
        </p:spPr>
      </p:pic>
      <p:sp>
        <p:nvSpPr>
          <p:cNvPr id="22" name="21 CuadroTexto"/>
          <p:cNvSpPr txBox="1"/>
          <p:nvPr/>
        </p:nvSpPr>
        <p:spPr>
          <a:xfrm>
            <a:off x="1980332" y="5256560"/>
            <a:ext cx="2088232" cy="400110"/>
          </a:xfrm>
          <a:prstGeom prst="rect">
            <a:avLst/>
          </a:prstGeom>
          <a:noFill/>
        </p:spPr>
        <p:txBody>
          <a:bodyPr wrap="square" rtlCol="0">
            <a:spAutoFit/>
          </a:bodyPr>
          <a:lstStyle/>
          <a:p>
            <a:r>
              <a:rPr lang="es-VE" sz="2000" smtClean="0">
                <a:latin typeface="Aharoni" pitchFamily="2" charset="-79"/>
                <a:cs typeface="Aharoni" pitchFamily="2" charset="-79"/>
              </a:rPr>
              <a:t>Antes</a:t>
            </a:r>
            <a:endParaRPr lang="es-VE" sz="2000">
              <a:latin typeface="Aharoni" pitchFamily="2" charset="-79"/>
              <a:cs typeface="Aharoni" pitchFamily="2" charset="-79"/>
            </a:endParaRPr>
          </a:p>
        </p:txBody>
      </p:sp>
      <p:sp>
        <p:nvSpPr>
          <p:cNvPr id="23" name="22 CuadroTexto"/>
          <p:cNvSpPr txBox="1"/>
          <p:nvPr/>
        </p:nvSpPr>
        <p:spPr>
          <a:xfrm>
            <a:off x="5436716" y="5328568"/>
            <a:ext cx="2088232" cy="400110"/>
          </a:xfrm>
          <a:prstGeom prst="rect">
            <a:avLst/>
          </a:prstGeom>
          <a:noFill/>
        </p:spPr>
        <p:txBody>
          <a:bodyPr wrap="square" rtlCol="0">
            <a:spAutoFit/>
          </a:bodyPr>
          <a:lstStyle/>
          <a:p>
            <a:r>
              <a:rPr lang="es-VE" sz="2000" smtClean="0">
                <a:latin typeface="Aharoni" pitchFamily="2" charset="-79"/>
                <a:cs typeface="Aharoni" pitchFamily="2" charset="-79"/>
              </a:rPr>
              <a:t>Durante</a:t>
            </a:r>
            <a:endParaRPr lang="es-VE" sz="2000">
              <a:latin typeface="Aharoni" pitchFamily="2" charset="-79"/>
              <a:cs typeface="Aharoni" pitchFamily="2" charset="-79"/>
            </a:endParaRPr>
          </a:p>
        </p:txBody>
      </p:sp>
      <p:sp>
        <p:nvSpPr>
          <p:cNvPr id="24" name="23 CuadroTexto"/>
          <p:cNvSpPr txBox="1"/>
          <p:nvPr/>
        </p:nvSpPr>
        <p:spPr>
          <a:xfrm>
            <a:off x="11557396" y="504032"/>
            <a:ext cx="1224136" cy="400110"/>
          </a:xfrm>
          <a:prstGeom prst="rect">
            <a:avLst/>
          </a:prstGeom>
          <a:noFill/>
        </p:spPr>
        <p:txBody>
          <a:bodyPr wrap="square" rtlCol="0">
            <a:spAutoFit/>
          </a:bodyPr>
          <a:lstStyle/>
          <a:p>
            <a:r>
              <a:rPr lang="es-VE" sz="2000" smtClean="0">
                <a:latin typeface="Aharoni" pitchFamily="2" charset="-79"/>
                <a:cs typeface="Aharoni" pitchFamily="2" charset="-79"/>
              </a:rPr>
              <a:t>Después</a:t>
            </a:r>
            <a:endParaRPr lang="es-VE" sz="2000">
              <a:latin typeface="Aharoni" pitchFamily="2" charset="-79"/>
              <a:cs typeface="Aharoni" pitchFamily="2" charset="-79"/>
            </a:endParaRPr>
          </a:p>
        </p:txBody>
      </p:sp>
      <p:sp>
        <p:nvSpPr>
          <p:cNvPr id="25" name="24 CuadroTexto"/>
          <p:cNvSpPr txBox="1"/>
          <p:nvPr/>
        </p:nvSpPr>
        <p:spPr>
          <a:xfrm>
            <a:off x="1692300" y="360016"/>
            <a:ext cx="2088232" cy="400110"/>
          </a:xfrm>
          <a:prstGeom prst="rect">
            <a:avLst/>
          </a:prstGeom>
          <a:solidFill>
            <a:schemeClr val="bg1"/>
          </a:solidFill>
        </p:spPr>
        <p:txBody>
          <a:bodyPr wrap="square" rtlCol="0">
            <a:spAutoFit/>
          </a:bodyPr>
          <a:lstStyle/>
          <a:p>
            <a:r>
              <a:rPr lang="es-VE" sz="2000" dirty="0" smtClean="0">
                <a:latin typeface="Aharoni" pitchFamily="2" charset="-79"/>
                <a:cs typeface="Aharoni" pitchFamily="2" charset="-79"/>
              </a:rPr>
              <a:t>Antes</a:t>
            </a:r>
            <a:endParaRPr lang="es-VE" sz="2000" dirty="0">
              <a:latin typeface="Aharoni" pitchFamily="2" charset="-79"/>
              <a:cs typeface="Aharoni" pitchFamily="2" charset="-79"/>
            </a:endParaRPr>
          </a:p>
        </p:txBody>
      </p:sp>
      <p:sp>
        <p:nvSpPr>
          <p:cNvPr id="26" name="25 CuadroTexto"/>
          <p:cNvSpPr txBox="1"/>
          <p:nvPr/>
        </p:nvSpPr>
        <p:spPr>
          <a:xfrm>
            <a:off x="5364708" y="360016"/>
            <a:ext cx="2088232" cy="400110"/>
          </a:xfrm>
          <a:prstGeom prst="rect">
            <a:avLst/>
          </a:prstGeom>
          <a:solidFill>
            <a:schemeClr val="bg1"/>
          </a:solidFill>
        </p:spPr>
        <p:txBody>
          <a:bodyPr wrap="square" rtlCol="0">
            <a:spAutoFit/>
          </a:bodyPr>
          <a:lstStyle/>
          <a:p>
            <a:r>
              <a:rPr lang="es-VE" sz="2000" dirty="0" smtClean="0">
                <a:latin typeface="Aharoni" pitchFamily="2" charset="-79"/>
                <a:cs typeface="Aharoni" pitchFamily="2" charset="-79"/>
              </a:rPr>
              <a:t>Durante</a:t>
            </a:r>
            <a:endParaRPr lang="es-VE" sz="2000" dirty="0">
              <a:latin typeface="Aharoni" pitchFamily="2" charset="-79"/>
              <a:cs typeface="Aharoni" pitchFamily="2" charset="-79"/>
            </a:endParaRPr>
          </a:p>
        </p:txBody>
      </p:sp>
      <p:sp>
        <p:nvSpPr>
          <p:cNvPr id="27" name="26 Rectángulo"/>
          <p:cNvSpPr/>
          <p:nvPr/>
        </p:nvSpPr>
        <p:spPr>
          <a:xfrm>
            <a:off x="5292700" y="4608488"/>
            <a:ext cx="1771639" cy="409728"/>
          </a:xfrm>
          <a:prstGeom prst="rect">
            <a:avLst/>
          </a:prstGeom>
          <a:solidFill>
            <a:schemeClr val="bg1"/>
          </a:solidFill>
        </p:spPr>
        <p:txBody>
          <a:bodyPr wrap="none">
            <a:spAutoFit/>
          </a:bodyPr>
          <a:lstStyle/>
          <a:p>
            <a:pPr>
              <a:lnSpc>
                <a:spcPts val="2500"/>
              </a:lnSpc>
            </a:pPr>
            <a:r>
              <a:rPr lang="es-VE" sz="2000" dirty="0" err="1" smtClean="0">
                <a:solidFill>
                  <a:srgbClr val="000000"/>
                </a:solidFill>
                <a:latin typeface="Aharoni" pitchFamily="2" charset="-79"/>
                <a:ea typeface="Arial"/>
                <a:cs typeface="Aharoni" pitchFamily="2" charset="-79"/>
                <a:sym typeface="Arial"/>
              </a:rPr>
              <a:t>Tfp</a:t>
            </a:r>
            <a:r>
              <a:rPr lang="es-VE" sz="2000" dirty="0" smtClean="0">
                <a:solidFill>
                  <a:srgbClr val="000000"/>
                </a:solidFill>
                <a:latin typeface="Aharoni" pitchFamily="2" charset="-79"/>
                <a:ea typeface="Arial"/>
                <a:cs typeface="Aharoni" pitchFamily="2" charset="-79"/>
                <a:sym typeface="Arial"/>
              </a:rPr>
              <a:t>: 06: 21 min</a:t>
            </a:r>
            <a:endParaRPr lang="es-VE" sz="2000" dirty="0">
              <a:solidFill>
                <a:srgbClr val="000000"/>
              </a:solidFill>
              <a:latin typeface="Aharoni" pitchFamily="2" charset="-79"/>
              <a:ea typeface="Arial"/>
              <a:cs typeface="Aharoni" pitchFamily="2" charset="-79"/>
              <a:sym typeface="Arial"/>
            </a:endParaRPr>
          </a:p>
        </p:txBody>
      </p:sp>
      <p:sp>
        <p:nvSpPr>
          <p:cNvPr id="28" name="27 Rectángulo"/>
          <p:cNvSpPr/>
          <p:nvPr/>
        </p:nvSpPr>
        <p:spPr>
          <a:xfrm>
            <a:off x="5364708" y="9433024"/>
            <a:ext cx="1701107" cy="409728"/>
          </a:xfrm>
          <a:prstGeom prst="rect">
            <a:avLst/>
          </a:prstGeom>
          <a:solidFill>
            <a:schemeClr val="bg1"/>
          </a:solidFill>
        </p:spPr>
        <p:txBody>
          <a:bodyPr wrap="none">
            <a:spAutoFit/>
          </a:bodyPr>
          <a:lstStyle/>
          <a:p>
            <a:pPr>
              <a:lnSpc>
                <a:spcPts val="2500"/>
              </a:lnSpc>
            </a:pPr>
            <a:r>
              <a:rPr lang="es-VE" sz="2000" dirty="0" err="1" smtClean="0">
                <a:solidFill>
                  <a:srgbClr val="000000"/>
                </a:solidFill>
                <a:latin typeface="Aharoni" pitchFamily="2" charset="-79"/>
                <a:ea typeface="Arial"/>
                <a:cs typeface="Aharoni" pitchFamily="2" charset="-79"/>
                <a:sym typeface="Arial"/>
              </a:rPr>
              <a:t>Tfp</a:t>
            </a:r>
            <a:r>
              <a:rPr lang="es-VE" sz="2000" dirty="0" smtClean="0">
                <a:solidFill>
                  <a:srgbClr val="000000"/>
                </a:solidFill>
                <a:latin typeface="Aharoni" pitchFamily="2" charset="-79"/>
                <a:ea typeface="Arial"/>
                <a:cs typeface="Aharoni" pitchFamily="2" charset="-79"/>
                <a:sym typeface="Arial"/>
              </a:rPr>
              <a:t>: 01: 58min</a:t>
            </a:r>
            <a:endParaRPr lang="es-VE" sz="2000" dirty="0">
              <a:solidFill>
                <a:srgbClr val="000000"/>
              </a:solidFill>
              <a:latin typeface="Aharoni" pitchFamily="2" charset="-79"/>
              <a:ea typeface="Arial"/>
              <a:cs typeface="Aharoni" pitchFamily="2" charset="-79"/>
              <a:sym typeface="Arial"/>
            </a:endParaRPr>
          </a:p>
        </p:txBody>
      </p:sp>
      <p:sp>
        <p:nvSpPr>
          <p:cNvPr id="29" name="TextBox 22"/>
          <p:cNvSpPr txBox="1"/>
          <p:nvPr/>
        </p:nvSpPr>
        <p:spPr>
          <a:xfrm>
            <a:off x="12421492" y="7272784"/>
            <a:ext cx="2326218" cy="641201"/>
          </a:xfrm>
          <a:prstGeom prst="rect">
            <a:avLst/>
          </a:prstGeom>
          <a:solidFill>
            <a:schemeClr val="bg1"/>
          </a:solidFill>
        </p:spPr>
        <p:txBody>
          <a:bodyPr lIns="0" tIns="0" rIns="0" bIns="0" rtlCol="0" anchor="t">
            <a:spAutoFit/>
          </a:bodyPr>
          <a:lstStyle/>
          <a:p>
            <a:pPr algn="ctr">
              <a:lnSpc>
                <a:spcPts val="2500"/>
              </a:lnSpc>
            </a:pPr>
            <a:r>
              <a:rPr lang="es-VE" sz="2000" dirty="0" smtClean="0">
                <a:solidFill>
                  <a:srgbClr val="000000"/>
                </a:solidFill>
                <a:latin typeface="Aharoni" pitchFamily="2" charset="-79"/>
                <a:ea typeface="Arial"/>
                <a:cs typeface="Aharoni" pitchFamily="2" charset="-79"/>
                <a:sym typeface="Arial"/>
              </a:rPr>
              <a:t>Filtro de papel</a:t>
            </a:r>
          </a:p>
          <a:p>
            <a:pPr algn="ctr">
              <a:lnSpc>
                <a:spcPts val="2500"/>
              </a:lnSpc>
            </a:pPr>
            <a:r>
              <a:rPr lang="es-VE" sz="2000" dirty="0" err="1" smtClean="0">
                <a:solidFill>
                  <a:srgbClr val="000000"/>
                </a:solidFill>
                <a:latin typeface="Aharoni" pitchFamily="2" charset="-79"/>
                <a:ea typeface="Arial"/>
                <a:cs typeface="Aharoni" pitchFamily="2" charset="-79"/>
                <a:sym typeface="Arial"/>
              </a:rPr>
              <a:t>Pfprs</a:t>
            </a:r>
            <a:r>
              <a:rPr lang="es-VE" sz="2000" dirty="0" smtClean="0">
                <a:solidFill>
                  <a:srgbClr val="000000"/>
                </a:solidFill>
                <a:latin typeface="Aharoni" pitchFamily="2" charset="-79"/>
                <a:ea typeface="Arial"/>
                <a:cs typeface="Aharoni" pitchFamily="2" charset="-79"/>
                <a:sym typeface="Arial"/>
              </a:rPr>
              <a:t>: 47 gr</a:t>
            </a:r>
            <a:endParaRPr lang="es-VE" sz="2000" dirty="0">
              <a:solidFill>
                <a:srgbClr val="000000"/>
              </a:solidFill>
              <a:latin typeface="Aharoni" pitchFamily="2" charset="-79"/>
              <a:ea typeface="Arial"/>
              <a:cs typeface="Aharoni" pitchFamily="2" charset="-79"/>
              <a:sym typeface="Arial"/>
            </a:endParaRPr>
          </a:p>
        </p:txBody>
      </p:sp>
      <p:sp>
        <p:nvSpPr>
          <p:cNvPr id="30" name="TextBox 25"/>
          <p:cNvSpPr txBox="1"/>
          <p:nvPr/>
        </p:nvSpPr>
        <p:spPr>
          <a:xfrm>
            <a:off x="9829204" y="7272784"/>
            <a:ext cx="2326218" cy="641201"/>
          </a:xfrm>
          <a:prstGeom prst="rect">
            <a:avLst/>
          </a:prstGeom>
          <a:solidFill>
            <a:schemeClr val="bg1"/>
          </a:solidFill>
        </p:spPr>
        <p:txBody>
          <a:bodyPr lIns="0" tIns="0" rIns="0" bIns="0" rtlCol="0" anchor="t">
            <a:spAutoFit/>
          </a:bodyPr>
          <a:lstStyle/>
          <a:p>
            <a:pPr algn="ctr">
              <a:lnSpc>
                <a:spcPts val="2500"/>
              </a:lnSpc>
            </a:pPr>
            <a:r>
              <a:rPr lang="es-VE" sz="2000" dirty="0" smtClean="0">
                <a:solidFill>
                  <a:srgbClr val="000000"/>
                </a:solidFill>
                <a:latin typeface="Aharoni" pitchFamily="2" charset="-79"/>
                <a:ea typeface="Arial"/>
                <a:cs typeface="Aharoni" pitchFamily="2" charset="-79"/>
                <a:sym typeface="Arial"/>
              </a:rPr>
              <a:t>Filtro de licra</a:t>
            </a:r>
          </a:p>
          <a:p>
            <a:pPr algn="ctr">
              <a:lnSpc>
                <a:spcPts val="2500"/>
              </a:lnSpc>
            </a:pPr>
            <a:r>
              <a:rPr lang="es-VE" sz="2000" dirty="0" err="1" smtClean="0">
                <a:solidFill>
                  <a:srgbClr val="000000"/>
                </a:solidFill>
                <a:latin typeface="Aharoni" pitchFamily="2" charset="-79"/>
                <a:ea typeface="Arial"/>
                <a:cs typeface="Aharoni" pitchFamily="2" charset="-79"/>
                <a:sym typeface="Arial"/>
              </a:rPr>
              <a:t>Pfprs</a:t>
            </a:r>
            <a:r>
              <a:rPr lang="es-VE" sz="2000" dirty="0" smtClean="0">
                <a:solidFill>
                  <a:srgbClr val="000000"/>
                </a:solidFill>
                <a:latin typeface="Aharoni" pitchFamily="2" charset="-79"/>
                <a:ea typeface="Arial"/>
                <a:cs typeface="Aharoni" pitchFamily="2" charset="-79"/>
                <a:sym typeface="Arial"/>
              </a:rPr>
              <a:t>: 40 gr</a:t>
            </a:r>
            <a:endParaRPr lang="es-VE" sz="2000" dirty="0">
              <a:solidFill>
                <a:srgbClr val="000000"/>
              </a:solidFill>
              <a:latin typeface="Aharoni" pitchFamily="2" charset="-79"/>
              <a:ea typeface="Arial"/>
              <a:cs typeface="Aharoni" pitchFamily="2" charset="-79"/>
              <a:sym typeface="Arial"/>
            </a:endParaRPr>
          </a:p>
        </p:txBody>
      </p:sp>
      <p:sp>
        <p:nvSpPr>
          <p:cNvPr id="31" name="TextBox 26"/>
          <p:cNvSpPr txBox="1"/>
          <p:nvPr/>
        </p:nvSpPr>
        <p:spPr>
          <a:xfrm>
            <a:off x="9037116" y="3456360"/>
            <a:ext cx="2326218" cy="641201"/>
          </a:xfrm>
          <a:prstGeom prst="rect">
            <a:avLst/>
          </a:prstGeom>
          <a:ln>
            <a:noFill/>
          </a:ln>
        </p:spPr>
        <p:style>
          <a:lnRef idx="2">
            <a:schemeClr val="accent2"/>
          </a:lnRef>
          <a:fillRef idx="1">
            <a:schemeClr val="lt1"/>
          </a:fillRef>
          <a:effectRef idx="0">
            <a:schemeClr val="accent2"/>
          </a:effectRef>
          <a:fontRef idx="minor">
            <a:schemeClr val="dk1"/>
          </a:fontRef>
        </p:style>
        <p:txBody>
          <a:bodyPr lIns="0" tIns="0" rIns="0" bIns="0" rtlCol="0" anchor="t">
            <a:spAutoFit/>
          </a:bodyPr>
          <a:lstStyle/>
          <a:p>
            <a:pPr algn="ctr">
              <a:lnSpc>
                <a:spcPts val="2500"/>
              </a:lnSpc>
            </a:pPr>
            <a:r>
              <a:rPr lang="es-VE" sz="2000" smtClean="0">
                <a:solidFill>
                  <a:srgbClr val="000000"/>
                </a:solidFill>
                <a:latin typeface="Aharoni" pitchFamily="2" charset="-79"/>
                <a:ea typeface="Arial"/>
                <a:cs typeface="Aharoni" pitchFamily="2" charset="-79"/>
                <a:sym typeface="Arial"/>
              </a:rPr>
              <a:t>Filtro</a:t>
            </a:r>
            <a:r>
              <a:rPr lang="es-VE" sz="2000" smtClean="0">
                <a:solidFill>
                  <a:srgbClr val="000000"/>
                </a:solidFill>
                <a:latin typeface="Aharoni" pitchFamily="2" charset="-79"/>
                <a:ea typeface="Arial"/>
                <a:cs typeface="Aharoni" pitchFamily="2" charset="-79"/>
                <a:sym typeface="Arial"/>
              </a:rPr>
              <a:t> de </a:t>
            </a:r>
            <a:r>
              <a:rPr lang="es-VE" sz="2000" smtClean="0">
                <a:solidFill>
                  <a:srgbClr val="000000"/>
                </a:solidFill>
                <a:latin typeface="Aharoni" pitchFamily="2" charset="-79"/>
                <a:ea typeface="Arial"/>
                <a:cs typeface="Aharoni" pitchFamily="2" charset="-79"/>
                <a:sym typeface="Arial"/>
              </a:rPr>
              <a:t>seda</a:t>
            </a:r>
            <a:endParaRPr lang="es-VE" sz="2000" smtClean="0">
              <a:solidFill>
                <a:srgbClr val="000000"/>
              </a:solidFill>
              <a:latin typeface="Aharoni" pitchFamily="2" charset="-79"/>
              <a:ea typeface="Arial"/>
              <a:cs typeface="Aharoni" pitchFamily="2" charset="-79"/>
              <a:sym typeface="Arial"/>
            </a:endParaRPr>
          </a:p>
          <a:p>
            <a:pPr algn="ctr">
              <a:lnSpc>
                <a:spcPts val="2500"/>
              </a:lnSpc>
            </a:pPr>
            <a:r>
              <a:rPr lang="es-VE" sz="2000" smtClean="0">
                <a:solidFill>
                  <a:srgbClr val="000000"/>
                </a:solidFill>
                <a:latin typeface="Aharoni" pitchFamily="2" charset="-79"/>
                <a:ea typeface="Arial"/>
                <a:cs typeface="Aharoni" pitchFamily="2" charset="-79"/>
                <a:sym typeface="Arial"/>
              </a:rPr>
              <a:t>Pfprs</a:t>
            </a:r>
            <a:r>
              <a:rPr lang="es-VE" sz="2000" smtClean="0">
                <a:solidFill>
                  <a:srgbClr val="000000"/>
                </a:solidFill>
                <a:latin typeface="Aharoni" pitchFamily="2" charset="-79"/>
                <a:ea typeface="Arial"/>
                <a:cs typeface="Aharoni" pitchFamily="2" charset="-79"/>
                <a:sym typeface="Arial"/>
              </a:rPr>
              <a:t>: 33 </a:t>
            </a:r>
            <a:r>
              <a:rPr lang="es-VE" sz="2000" smtClean="0">
                <a:solidFill>
                  <a:srgbClr val="000000"/>
                </a:solidFill>
                <a:latin typeface="Aharoni" pitchFamily="2" charset="-79"/>
                <a:ea typeface="Arial"/>
                <a:cs typeface="Aharoni" pitchFamily="2" charset="-79"/>
                <a:sym typeface="Arial"/>
              </a:rPr>
              <a:t>gr</a:t>
            </a:r>
            <a:endParaRPr lang="es-VE" sz="2000">
              <a:solidFill>
                <a:srgbClr val="000000"/>
              </a:solidFill>
              <a:latin typeface="Aharoni" pitchFamily="2" charset="-79"/>
              <a:ea typeface="Arial"/>
              <a:cs typeface="Aharoni" pitchFamily="2" charset="-79"/>
              <a:sym typeface="Arial"/>
            </a:endParaRPr>
          </a:p>
        </p:txBody>
      </p:sp>
      <p:sp>
        <p:nvSpPr>
          <p:cNvPr id="32" name="TextBox 28"/>
          <p:cNvSpPr txBox="1"/>
          <p:nvPr/>
        </p:nvSpPr>
        <p:spPr>
          <a:xfrm>
            <a:off x="13357596" y="3456360"/>
            <a:ext cx="2326218" cy="641201"/>
          </a:xfrm>
          <a:prstGeom prst="rect">
            <a:avLst/>
          </a:prstGeom>
          <a:solidFill>
            <a:schemeClr val="bg1"/>
          </a:solidFill>
        </p:spPr>
        <p:txBody>
          <a:bodyPr lIns="0" tIns="0" rIns="0" bIns="0" rtlCol="0" anchor="t">
            <a:spAutoFit/>
          </a:bodyPr>
          <a:lstStyle/>
          <a:p>
            <a:pPr algn="ctr">
              <a:lnSpc>
                <a:spcPts val="2500"/>
              </a:lnSpc>
            </a:pPr>
            <a:r>
              <a:rPr lang="es-VE" sz="2000" dirty="0" smtClean="0">
                <a:solidFill>
                  <a:srgbClr val="000000"/>
                </a:solidFill>
                <a:latin typeface="Aharoni" pitchFamily="2" charset="-79"/>
                <a:ea typeface="Arial"/>
                <a:cs typeface="Aharoni" pitchFamily="2" charset="-79"/>
                <a:sym typeface="Arial"/>
              </a:rPr>
              <a:t>Filtro de algodón</a:t>
            </a:r>
          </a:p>
          <a:p>
            <a:pPr algn="ctr">
              <a:lnSpc>
                <a:spcPts val="2500"/>
              </a:lnSpc>
            </a:pPr>
            <a:r>
              <a:rPr lang="es-VE" sz="2000" dirty="0" err="1" smtClean="0">
                <a:solidFill>
                  <a:srgbClr val="000000"/>
                </a:solidFill>
                <a:latin typeface="Aharoni" pitchFamily="2" charset="-79"/>
                <a:ea typeface="Arial"/>
                <a:cs typeface="Aharoni" pitchFamily="2" charset="-79"/>
                <a:sym typeface="Arial"/>
              </a:rPr>
              <a:t>Pfprs</a:t>
            </a:r>
            <a:r>
              <a:rPr lang="es-VE" sz="2000" dirty="0" smtClean="0">
                <a:solidFill>
                  <a:srgbClr val="000000"/>
                </a:solidFill>
                <a:latin typeface="Aharoni" pitchFamily="2" charset="-79"/>
                <a:ea typeface="Arial"/>
                <a:cs typeface="Aharoni" pitchFamily="2" charset="-79"/>
                <a:sym typeface="Arial"/>
              </a:rPr>
              <a:t>: 35 gr</a:t>
            </a:r>
            <a:endParaRPr lang="es-VE" sz="2000" dirty="0">
              <a:solidFill>
                <a:srgbClr val="000000"/>
              </a:solidFill>
              <a:latin typeface="Aharoni" pitchFamily="2" charset="-79"/>
              <a:ea typeface="Arial"/>
              <a:cs typeface="Aharoni" pitchFamily="2" charset="-79"/>
              <a:sym typeface="Arial"/>
            </a:endParaRPr>
          </a:p>
        </p:txBody>
      </p:sp>
      <p:sp>
        <p:nvSpPr>
          <p:cNvPr id="33" name="TextBox 27"/>
          <p:cNvSpPr txBox="1"/>
          <p:nvPr/>
        </p:nvSpPr>
        <p:spPr>
          <a:xfrm>
            <a:off x="11197356" y="3456360"/>
            <a:ext cx="2160240" cy="641201"/>
          </a:xfrm>
          <a:prstGeom prst="rect">
            <a:avLst/>
          </a:prstGeom>
          <a:solidFill>
            <a:schemeClr val="bg1"/>
          </a:solidFill>
        </p:spPr>
        <p:txBody>
          <a:bodyPr wrap="square" lIns="0" tIns="0" rIns="0" bIns="0" rtlCol="0" anchor="t">
            <a:spAutoFit/>
          </a:bodyPr>
          <a:lstStyle/>
          <a:p>
            <a:pPr algn="ctr">
              <a:lnSpc>
                <a:spcPts val="2500"/>
              </a:lnSpc>
            </a:pPr>
            <a:r>
              <a:rPr lang="es-VE" sz="2000" dirty="0" smtClean="0">
                <a:solidFill>
                  <a:srgbClr val="000000"/>
                </a:solidFill>
                <a:latin typeface="Aharoni" pitchFamily="2" charset="-79"/>
                <a:ea typeface="Arial"/>
                <a:cs typeface="Aharoni" pitchFamily="2" charset="-79"/>
                <a:sym typeface="Arial"/>
              </a:rPr>
              <a:t>Filtro de malla</a:t>
            </a:r>
          </a:p>
          <a:p>
            <a:pPr algn="ctr">
              <a:lnSpc>
                <a:spcPts val="2500"/>
              </a:lnSpc>
            </a:pPr>
            <a:r>
              <a:rPr lang="es-VE" sz="2000" dirty="0" err="1" smtClean="0">
                <a:solidFill>
                  <a:srgbClr val="000000"/>
                </a:solidFill>
                <a:latin typeface="Aharoni" pitchFamily="2" charset="-79"/>
                <a:ea typeface="Arial"/>
                <a:cs typeface="Aharoni" pitchFamily="2" charset="-79"/>
                <a:sym typeface="Arial"/>
              </a:rPr>
              <a:t>Pfprs</a:t>
            </a:r>
            <a:r>
              <a:rPr lang="es-VE" sz="2000" dirty="0" smtClean="0">
                <a:solidFill>
                  <a:srgbClr val="000000"/>
                </a:solidFill>
                <a:latin typeface="Aharoni" pitchFamily="2" charset="-79"/>
                <a:ea typeface="Arial"/>
                <a:cs typeface="Aharoni" pitchFamily="2" charset="-79"/>
                <a:sym typeface="Arial"/>
              </a:rPr>
              <a:t>: 30 gr</a:t>
            </a:r>
            <a:endParaRPr lang="es-VE" sz="2000" dirty="0">
              <a:solidFill>
                <a:srgbClr val="000000"/>
              </a:solidFill>
              <a:latin typeface="Aharoni" pitchFamily="2" charset="-79"/>
              <a:ea typeface="Arial"/>
              <a:cs typeface="Aharoni" pitchFamily="2" charset="-79"/>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descarga.jpg"/>
          <p:cNvPicPr>
            <a:picLocks noChangeAspect="1"/>
          </p:cNvPicPr>
          <p:nvPr/>
        </p:nvPicPr>
        <p:blipFill>
          <a:blip r:embed="rId2" cstate="print"/>
          <a:stretch>
            <a:fillRect/>
          </a:stretch>
        </p:blipFill>
        <p:spPr>
          <a:xfrm>
            <a:off x="0" y="-1"/>
            <a:ext cx="16202025" cy="10225089"/>
          </a:xfrm>
          <a:prstGeom prst="rect">
            <a:avLst/>
          </a:prstGeom>
        </p:spPr>
      </p:pic>
      <p:graphicFrame>
        <p:nvGraphicFramePr>
          <p:cNvPr id="2" name="4 Gráfico"/>
          <p:cNvGraphicFramePr/>
          <p:nvPr/>
        </p:nvGraphicFramePr>
        <p:xfrm>
          <a:off x="828204" y="792064"/>
          <a:ext cx="9649072" cy="5976664"/>
        </p:xfrm>
        <a:graphic>
          <a:graphicData uri="http://schemas.openxmlformats.org/drawingml/2006/chart">
            <c:chart xmlns:c="http://schemas.openxmlformats.org/drawingml/2006/chart" xmlns:r="http://schemas.openxmlformats.org/officeDocument/2006/relationships" r:id="rId3"/>
          </a:graphicData>
        </a:graphic>
      </p:graphicFrame>
      <p:sp>
        <p:nvSpPr>
          <p:cNvPr id="3" name="2 CuadroTexto"/>
          <p:cNvSpPr txBox="1"/>
          <p:nvPr/>
        </p:nvSpPr>
        <p:spPr>
          <a:xfrm>
            <a:off x="10693300" y="1440136"/>
            <a:ext cx="4932435" cy="1323439"/>
          </a:xfrm>
          <a:prstGeom prst="rect">
            <a:avLst/>
          </a:prstGeom>
          <a:noFill/>
        </p:spPr>
        <p:txBody>
          <a:bodyPr wrap="square" rtlCol="0">
            <a:spAutoFit/>
          </a:bodyPr>
          <a:lstStyle/>
          <a:p>
            <a:r>
              <a:rPr lang="es-VE" sz="2000" dirty="0" smtClean="0">
                <a:latin typeface="Book Antiqua" pitchFamily="18" charset="0"/>
                <a:cs typeface="Aharoni" pitchFamily="2" charset="-79"/>
              </a:rPr>
              <a:t>Aunque se visualizo un aumento en el peso de los filtros mojados, ya secos no contenían ningún sedimento visible y el agua filtrada tenia el mismo olor y color.</a:t>
            </a:r>
            <a:endParaRPr lang="es-VE" sz="2000" dirty="0">
              <a:latin typeface="Book Antiqua" pitchFamily="18" charset="0"/>
              <a:cs typeface="Aharoni" pitchFamily="2" charset="-79"/>
            </a:endParaRPr>
          </a:p>
        </p:txBody>
      </p:sp>
      <p:sp>
        <p:nvSpPr>
          <p:cNvPr id="4" name="3 CuadroTexto"/>
          <p:cNvSpPr txBox="1"/>
          <p:nvPr/>
        </p:nvSpPr>
        <p:spPr>
          <a:xfrm>
            <a:off x="10765308" y="864072"/>
            <a:ext cx="3528392" cy="646331"/>
          </a:xfrm>
          <a:prstGeom prst="rect">
            <a:avLst/>
          </a:prstGeom>
          <a:noFill/>
        </p:spPr>
        <p:txBody>
          <a:bodyPr wrap="square" rtlCol="0">
            <a:spAutoFit/>
          </a:bodyPr>
          <a:lstStyle/>
          <a:p>
            <a:r>
              <a:rPr lang="es-VE" sz="3600" dirty="0" smtClean="0">
                <a:latin typeface="Aharoni" pitchFamily="2" charset="-79"/>
                <a:cs typeface="Aharoni" pitchFamily="2" charset="-79"/>
              </a:rPr>
              <a:t>Conclusiones</a:t>
            </a:r>
            <a:endParaRPr lang="es-VE" sz="3600" dirty="0">
              <a:latin typeface="Aharoni" pitchFamily="2" charset="-79"/>
              <a:cs typeface="Aharoni" pitchFamily="2" charset="-79"/>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29 Imagen" descr="descarga.jpg"/>
          <p:cNvPicPr>
            <a:picLocks noChangeAspect="1"/>
          </p:cNvPicPr>
          <p:nvPr/>
        </p:nvPicPr>
        <p:blipFill>
          <a:blip r:embed="rId2" cstate="print"/>
          <a:stretch>
            <a:fillRect/>
          </a:stretch>
        </p:blipFill>
        <p:spPr>
          <a:xfrm>
            <a:off x="0" y="0"/>
            <a:ext cx="16202025" cy="10225089"/>
          </a:xfrm>
          <a:prstGeom prst="rect">
            <a:avLst/>
          </a:prstGeom>
        </p:spPr>
      </p:pic>
      <p:pic>
        <p:nvPicPr>
          <p:cNvPr id="4" name="3 Imagen" descr="WhatsApp Image 2025-02-02 at 3.45.56 PM.jpeg"/>
          <p:cNvPicPr>
            <a:picLocks noChangeAspect="1"/>
          </p:cNvPicPr>
          <p:nvPr/>
        </p:nvPicPr>
        <p:blipFill>
          <a:blip r:embed="rId3" cstate="print"/>
          <a:stretch>
            <a:fillRect/>
          </a:stretch>
        </p:blipFill>
        <p:spPr>
          <a:xfrm flipH="1">
            <a:off x="12925546" y="6840736"/>
            <a:ext cx="1440161" cy="2376264"/>
          </a:xfrm>
          <a:prstGeom prst="rect">
            <a:avLst/>
          </a:prstGeom>
        </p:spPr>
      </p:pic>
      <p:pic>
        <p:nvPicPr>
          <p:cNvPr id="6" name="5 Imagen" descr="WhatsApp Image 2025-02-02 at 3.45.58 PM.jpeg"/>
          <p:cNvPicPr>
            <a:picLocks noChangeAspect="1"/>
          </p:cNvPicPr>
          <p:nvPr/>
        </p:nvPicPr>
        <p:blipFill>
          <a:blip r:embed="rId4" cstate="print"/>
          <a:stretch>
            <a:fillRect/>
          </a:stretch>
        </p:blipFill>
        <p:spPr>
          <a:xfrm>
            <a:off x="3564508" y="1656160"/>
            <a:ext cx="2448272" cy="3264362"/>
          </a:xfrm>
          <a:prstGeom prst="rect">
            <a:avLst/>
          </a:prstGeom>
        </p:spPr>
      </p:pic>
      <p:pic>
        <p:nvPicPr>
          <p:cNvPr id="10" name="9 Imagen" descr="WhatsApp Image 2025-02-02 at 3.46.00 PM (2).jpeg"/>
          <p:cNvPicPr>
            <a:picLocks noChangeAspect="1"/>
          </p:cNvPicPr>
          <p:nvPr/>
        </p:nvPicPr>
        <p:blipFill>
          <a:blip r:embed="rId5" cstate="print"/>
          <a:stretch>
            <a:fillRect/>
          </a:stretch>
        </p:blipFill>
        <p:spPr>
          <a:xfrm>
            <a:off x="8101012" y="4824512"/>
            <a:ext cx="2160240" cy="1512168"/>
          </a:xfrm>
          <a:prstGeom prst="rect">
            <a:avLst/>
          </a:prstGeom>
        </p:spPr>
      </p:pic>
      <p:pic>
        <p:nvPicPr>
          <p:cNvPr id="11" name="10 Imagen" descr="WhatsApp Image 2025-02-02 at 3.46.00 PM (3).jpeg"/>
          <p:cNvPicPr>
            <a:picLocks noChangeAspect="1"/>
          </p:cNvPicPr>
          <p:nvPr/>
        </p:nvPicPr>
        <p:blipFill>
          <a:blip r:embed="rId6" cstate="print"/>
          <a:stretch>
            <a:fillRect/>
          </a:stretch>
        </p:blipFill>
        <p:spPr>
          <a:xfrm flipV="1">
            <a:off x="8101012" y="1656160"/>
            <a:ext cx="2088232" cy="3240360"/>
          </a:xfrm>
          <a:prstGeom prst="rect">
            <a:avLst/>
          </a:prstGeom>
        </p:spPr>
      </p:pic>
      <p:pic>
        <p:nvPicPr>
          <p:cNvPr id="12" name="11 Imagen" descr="WhatsApp Image 2025-02-02 at 3.46.00 PM.jpeg"/>
          <p:cNvPicPr>
            <a:picLocks noChangeAspect="1"/>
          </p:cNvPicPr>
          <p:nvPr/>
        </p:nvPicPr>
        <p:blipFill>
          <a:blip r:embed="rId7" cstate="print"/>
          <a:stretch>
            <a:fillRect/>
          </a:stretch>
        </p:blipFill>
        <p:spPr>
          <a:xfrm>
            <a:off x="10189244" y="1656160"/>
            <a:ext cx="2232248" cy="3312368"/>
          </a:xfrm>
          <a:prstGeom prst="rect">
            <a:avLst/>
          </a:prstGeom>
        </p:spPr>
      </p:pic>
      <p:pic>
        <p:nvPicPr>
          <p:cNvPr id="13" name="12 Imagen" descr="WhatsApp Image 2025-02-02 at 3.46.01 PM (1).jpeg"/>
          <p:cNvPicPr>
            <a:picLocks noChangeAspect="1"/>
          </p:cNvPicPr>
          <p:nvPr/>
        </p:nvPicPr>
        <p:blipFill>
          <a:blip r:embed="rId8" cstate="print"/>
          <a:srcRect l="24185" r="4891"/>
          <a:stretch>
            <a:fillRect/>
          </a:stretch>
        </p:blipFill>
        <p:spPr>
          <a:xfrm rot="16200000">
            <a:off x="7956997" y="7200775"/>
            <a:ext cx="2088232" cy="1656185"/>
          </a:xfrm>
          <a:prstGeom prst="rect">
            <a:avLst/>
          </a:prstGeom>
        </p:spPr>
      </p:pic>
      <p:pic>
        <p:nvPicPr>
          <p:cNvPr id="14" name="13 Imagen" descr="WhatsApp Image 2025-02-02 at 3.46.01 PM (2).jpeg"/>
          <p:cNvPicPr>
            <a:picLocks noChangeAspect="1"/>
          </p:cNvPicPr>
          <p:nvPr/>
        </p:nvPicPr>
        <p:blipFill>
          <a:blip r:embed="rId9" cstate="print"/>
          <a:srcRect l="20562" t="8464" r="17545" b="6897"/>
          <a:stretch>
            <a:fillRect/>
          </a:stretch>
        </p:blipFill>
        <p:spPr>
          <a:xfrm rot="16200000">
            <a:off x="2401579" y="7261982"/>
            <a:ext cx="1965820" cy="1512169"/>
          </a:xfrm>
          <a:prstGeom prst="rect">
            <a:avLst/>
          </a:prstGeom>
        </p:spPr>
      </p:pic>
      <p:pic>
        <p:nvPicPr>
          <p:cNvPr id="15" name="14 Imagen" descr="WhatsApp Image 2025-02-02 at 3.46.01 PM.jpeg"/>
          <p:cNvPicPr>
            <a:picLocks noChangeAspect="1"/>
          </p:cNvPicPr>
          <p:nvPr/>
        </p:nvPicPr>
        <p:blipFill>
          <a:blip r:embed="rId10" cstate="print"/>
          <a:stretch>
            <a:fillRect/>
          </a:stretch>
        </p:blipFill>
        <p:spPr>
          <a:xfrm>
            <a:off x="10189244" y="4896520"/>
            <a:ext cx="2304256" cy="1800200"/>
          </a:xfrm>
          <a:prstGeom prst="rect">
            <a:avLst/>
          </a:prstGeom>
        </p:spPr>
      </p:pic>
      <p:pic>
        <p:nvPicPr>
          <p:cNvPr id="16" name="15 Imagen" descr="WhatsApp Image 2025-02-02 at 3.46.02 PM (1).jpeg"/>
          <p:cNvPicPr>
            <a:picLocks noChangeAspect="1"/>
          </p:cNvPicPr>
          <p:nvPr/>
        </p:nvPicPr>
        <p:blipFill>
          <a:blip r:embed="rId11" cstate="print"/>
          <a:srcRect l="27082"/>
          <a:stretch>
            <a:fillRect/>
          </a:stretch>
        </p:blipFill>
        <p:spPr>
          <a:xfrm rot="16200000">
            <a:off x="6156796" y="7200776"/>
            <a:ext cx="2016224" cy="1584176"/>
          </a:xfrm>
          <a:prstGeom prst="rect">
            <a:avLst/>
          </a:prstGeom>
        </p:spPr>
      </p:pic>
      <p:pic>
        <p:nvPicPr>
          <p:cNvPr id="17" name="16 Imagen" descr="WhatsApp Image 2025-02-02 at 3.46.02 PM (2).jpeg"/>
          <p:cNvPicPr>
            <a:picLocks noChangeAspect="1"/>
          </p:cNvPicPr>
          <p:nvPr/>
        </p:nvPicPr>
        <p:blipFill>
          <a:blip r:embed="rId12" cstate="print"/>
          <a:srcRect l="23566" t="4134" r="9458" b="13178"/>
          <a:stretch>
            <a:fillRect/>
          </a:stretch>
        </p:blipFill>
        <p:spPr>
          <a:xfrm rot="16200000">
            <a:off x="4307991" y="7224179"/>
            <a:ext cx="2041427" cy="1512170"/>
          </a:xfrm>
          <a:prstGeom prst="rect">
            <a:avLst/>
          </a:prstGeom>
        </p:spPr>
      </p:pic>
      <p:pic>
        <p:nvPicPr>
          <p:cNvPr id="18" name="17 Imagen" descr="WhatsApp Image 2025-02-02 at 3.46.02 PM (3).jpeg"/>
          <p:cNvPicPr>
            <a:picLocks noChangeAspect="1"/>
          </p:cNvPicPr>
          <p:nvPr/>
        </p:nvPicPr>
        <p:blipFill>
          <a:blip r:embed="rId13" cstate="print"/>
          <a:srcRect t="10811" b="10811"/>
          <a:stretch>
            <a:fillRect/>
          </a:stretch>
        </p:blipFill>
        <p:spPr>
          <a:xfrm>
            <a:off x="540172" y="6984752"/>
            <a:ext cx="1498666" cy="2088232"/>
          </a:xfrm>
          <a:prstGeom prst="rect">
            <a:avLst/>
          </a:prstGeom>
        </p:spPr>
      </p:pic>
      <p:pic>
        <p:nvPicPr>
          <p:cNvPr id="2" name="1 Imagen" descr="WhatsApp Image 2025-02-02 at 3.45.54 PM (1).jpeg"/>
          <p:cNvPicPr>
            <a:picLocks noChangeAspect="1"/>
          </p:cNvPicPr>
          <p:nvPr/>
        </p:nvPicPr>
        <p:blipFill>
          <a:blip r:embed="rId14" cstate="print"/>
          <a:stretch>
            <a:fillRect/>
          </a:stretch>
        </p:blipFill>
        <p:spPr>
          <a:xfrm flipH="1">
            <a:off x="756196" y="1800176"/>
            <a:ext cx="2077139" cy="2769518"/>
          </a:xfrm>
          <a:prstGeom prst="rect">
            <a:avLst/>
          </a:prstGeom>
        </p:spPr>
      </p:pic>
      <p:pic>
        <p:nvPicPr>
          <p:cNvPr id="5" name="4 Imagen" descr="WhatsApp Image 2025-02-02 at 3.45.57 PM.jpeg"/>
          <p:cNvPicPr>
            <a:picLocks noChangeAspect="1"/>
          </p:cNvPicPr>
          <p:nvPr/>
        </p:nvPicPr>
        <p:blipFill>
          <a:blip r:embed="rId15" cstate="print"/>
          <a:stretch>
            <a:fillRect/>
          </a:stretch>
        </p:blipFill>
        <p:spPr>
          <a:xfrm flipH="1">
            <a:off x="6012780" y="1656160"/>
            <a:ext cx="2106216" cy="3240360"/>
          </a:xfrm>
          <a:prstGeom prst="rect">
            <a:avLst/>
          </a:prstGeom>
        </p:spPr>
      </p:pic>
      <p:sp>
        <p:nvSpPr>
          <p:cNvPr id="19" name="18 CuadroTexto"/>
          <p:cNvSpPr txBox="1"/>
          <p:nvPr/>
        </p:nvSpPr>
        <p:spPr>
          <a:xfrm>
            <a:off x="756196" y="1296120"/>
            <a:ext cx="2232248" cy="461665"/>
          </a:xfrm>
          <a:prstGeom prst="rect">
            <a:avLst/>
          </a:prstGeom>
          <a:solidFill>
            <a:schemeClr val="bg1"/>
          </a:solidFill>
        </p:spPr>
        <p:txBody>
          <a:bodyPr wrap="square" rtlCol="0">
            <a:spAutoFit/>
          </a:bodyPr>
          <a:lstStyle/>
          <a:p>
            <a:r>
              <a:rPr lang="es-VE" sz="2400" dirty="0" smtClean="0">
                <a:latin typeface="Aharoni" pitchFamily="2" charset="-79"/>
                <a:cs typeface="Aharoni" pitchFamily="2" charset="-79"/>
              </a:rPr>
              <a:t>Antes</a:t>
            </a:r>
            <a:endParaRPr lang="es-VE" sz="2400" dirty="0">
              <a:latin typeface="Aharoni" pitchFamily="2" charset="-79"/>
              <a:cs typeface="Aharoni" pitchFamily="2" charset="-79"/>
            </a:endParaRPr>
          </a:p>
        </p:txBody>
      </p:sp>
      <p:sp>
        <p:nvSpPr>
          <p:cNvPr id="20" name="19 CuadroTexto"/>
          <p:cNvSpPr txBox="1"/>
          <p:nvPr/>
        </p:nvSpPr>
        <p:spPr>
          <a:xfrm>
            <a:off x="540172" y="6192664"/>
            <a:ext cx="2304256" cy="646331"/>
          </a:xfrm>
          <a:prstGeom prst="rect">
            <a:avLst/>
          </a:prstGeom>
          <a:noFill/>
        </p:spPr>
        <p:txBody>
          <a:bodyPr wrap="square" rtlCol="0">
            <a:spAutoFit/>
          </a:bodyPr>
          <a:lstStyle/>
          <a:p>
            <a:r>
              <a:rPr lang="es-VE" sz="3600" dirty="0" smtClean="0">
                <a:latin typeface="Aharoni" pitchFamily="2" charset="-79"/>
                <a:cs typeface="Aharoni" pitchFamily="2" charset="-79"/>
              </a:rPr>
              <a:t>Después</a:t>
            </a:r>
            <a:endParaRPr lang="es-VE" sz="3600" dirty="0">
              <a:latin typeface="Aharoni" pitchFamily="2" charset="-79"/>
              <a:cs typeface="Aharoni" pitchFamily="2" charset="-79"/>
            </a:endParaRPr>
          </a:p>
        </p:txBody>
      </p:sp>
      <p:sp>
        <p:nvSpPr>
          <p:cNvPr id="21" name="20 CuadroTexto"/>
          <p:cNvSpPr txBox="1"/>
          <p:nvPr/>
        </p:nvSpPr>
        <p:spPr>
          <a:xfrm>
            <a:off x="3564508" y="1152104"/>
            <a:ext cx="2088232" cy="461665"/>
          </a:xfrm>
          <a:prstGeom prst="rect">
            <a:avLst/>
          </a:prstGeom>
          <a:solidFill>
            <a:schemeClr val="bg1"/>
          </a:solidFill>
        </p:spPr>
        <p:txBody>
          <a:bodyPr wrap="square" rtlCol="0">
            <a:spAutoFit/>
          </a:bodyPr>
          <a:lstStyle/>
          <a:p>
            <a:r>
              <a:rPr lang="es-VE" sz="2400" dirty="0" smtClean="0">
                <a:latin typeface="Aharoni" pitchFamily="2" charset="-79"/>
                <a:cs typeface="Aharoni" pitchFamily="2" charset="-79"/>
              </a:rPr>
              <a:t>Durante</a:t>
            </a:r>
            <a:endParaRPr lang="es-VE" sz="2400" dirty="0">
              <a:latin typeface="Aharoni" pitchFamily="2" charset="-79"/>
              <a:cs typeface="Aharoni" pitchFamily="2" charset="-79"/>
            </a:endParaRPr>
          </a:p>
        </p:txBody>
      </p:sp>
      <p:sp>
        <p:nvSpPr>
          <p:cNvPr id="22" name="21 Rectángulo"/>
          <p:cNvSpPr/>
          <p:nvPr/>
        </p:nvSpPr>
        <p:spPr>
          <a:xfrm>
            <a:off x="3924548" y="5112544"/>
            <a:ext cx="4032447" cy="1054135"/>
          </a:xfrm>
          <a:prstGeom prst="rect">
            <a:avLst/>
          </a:prstGeom>
          <a:solidFill>
            <a:schemeClr val="bg1"/>
          </a:solidFill>
        </p:spPr>
        <p:txBody>
          <a:bodyPr wrap="square">
            <a:spAutoFit/>
          </a:bodyPr>
          <a:lstStyle/>
          <a:p>
            <a:pPr algn="ctr">
              <a:lnSpc>
                <a:spcPts val="2500"/>
              </a:lnSpc>
            </a:pPr>
            <a:r>
              <a:rPr lang="es-VE" sz="2000" dirty="0" smtClean="0">
                <a:solidFill>
                  <a:srgbClr val="000000"/>
                </a:solidFill>
                <a:latin typeface="Aharoni" pitchFamily="2" charset="-79"/>
                <a:ea typeface="Arial"/>
                <a:cs typeface="Aharoni" pitchFamily="2" charset="-79"/>
                <a:sym typeface="Arial"/>
              </a:rPr>
              <a:t>Proceso de filtrado del agua del residuos</a:t>
            </a:r>
          </a:p>
          <a:p>
            <a:pPr algn="ctr">
              <a:lnSpc>
                <a:spcPts val="2500"/>
              </a:lnSpc>
            </a:pPr>
            <a:r>
              <a:rPr lang="es-VE" sz="2000" dirty="0" err="1" smtClean="0">
                <a:solidFill>
                  <a:srgbClr val="000000"/>
                </a:solidFill>
                <a:latin typeface="Aharoni" pitchFamily="2" charset="-79"/>
                <a:ea typeface="Arial"/>
                <a:cs typeface="Aharoni" pitchFamily="2" charset="-79"/>
                <a:sym typeface="Arial"/>
              </a:rPr>
              <a:t>Tfp</a:t>
            </a:r>
            <a:r>
              <a:rPr lang="es-VE" sz="2000" dirty="0" smtClean="0">
                <a:solidFill>
                  <a:srgbClr val="000000"/>
                </a:solidFill>
                <a:latin typeface="Aharoni" pitchFamily="2" charset="-79"/>
                <a:ea typeface="Arial"/>
                <a:cs typeface="Aharoni" pitchFamily="2" charset="-79"/>
                <a:sym typeface="Arial"/>
              </a:rPr>
              <a:t>: 2: 30:49 horas/min</a:t>
            </a:r>
            <a:endParaRPr lang="es-VE" sz="2000" dirty="0">
              <a:solidFill>
                <a:srgbClr val="000000"/>
              </a:solidFill>
              <a:latin typeface="Aharoni" pitchFamily="2" charset="-79"/>
              <a:ea typeface="Arial"/>
              <a:cs typeface="Aharoni" pitchFamily="2" charset="-79"/>
              <a:sym typeface="Arial"/>
            </a:endParaRPr>
          </a:p>
        </p:txBody>
      </p:sp>
      <p:sp>
        <p:nvSpPr>
          <p:cNvPr id="23" name="TextBox 26"/>
          <p:cNvSpPr txBox="1"/>
          <p:nvPr/>
        </p:nvSpPr>
        <p:spPr>
          <a:xfrm>
            <a:off x="8101012" y="9144992"/>
            <a:ext cx="1872208" cy="637995"/>
          </a:xfrm>
          <a:prstGeom prst="rect">
            <a:avLst/>
          </a:prstGeom>
          <a:solidFill>
            <a:schemeClr val="bg1"/>
          </a:solidFill>
        </p:spPr>
        <p:txBody>
          <a:bodyPr wrap="square" lIns="0" tIns="0" rIns="0" bIns="0" rtlCol="0" anchor="t">
            <a:spAutoFit/>
          </a:bodyPr>
          <a:lstStyle/>
          <a:p>
            <a:pPr algn="ctr">
              <a:lnSpc>
                <a:spcPts val="2500"/>
              </a:lnSpc>
            </a:pPr>
            <a:r>
              <a:rPr lang="es-VE" sz="2000" dirty="0" smtClean="0">
                <a:solidFill>
                  <a:srgbClr val="000000"/>
                </a:solidFill>
                <a:latin typeface="Aharoni" pitchFamily="2" charset="-79"/>
                <a:ea typeface="Arial"/>
                <a:cs typeface="Aharoni" pitchFamily="2" charset="-79"/>
                <a:sym typeface="Arial"/>
              </a:rPr>
              <a:t>Filtro de malla</a:t>
            </a:r>
          </a:p>
          <a:p>
            <a:pPr algn="ctr">
              <a:lnSpc>
                <a:spcPts val="2500"/>
              </a:lnSpc>
            </a:pPr>
            <a:r>
              <a:rPr lang="es-VE" sz="2000" dirty="0" smtClean="0">
                <a:solidFill>
                  <a:srgbClr val="000000"/>
                </a:solidFill>
                <a:latin typeface="Aharoni" pitchFamily="2" charset="-79"/>
                <a:ea typeface="Arial"/>
                <a:cs typeface="Aharoni" pitchFamily="2" charset="-79"/>
                <a:sym typeface="Arial"/>
              </a:rPr>
              <a:t>Pfth:173 gr</a:t>
            </a:r>
            <a:endParaRPr lang="es-VE" sz="2000" dirty="0">
              <a:solidFill>
                <a:srgbClr val="000000"/>
              </a:solidFill>
              <a:latin typeface="Aharoni" pitchFamily="2" charset="-79"/>
              <a:ea typeface="Arial"/>
              <a:cs typeface="Aharoni" pitchFamily="2" charset="-79"/>
              <a:sym typeface="Arial"/>
            </a:endParaRPr>
          </a:p>
        </p:txBody>
      </p:sp>
      <p:sp>
        <p:nvSpPr>
          <p:cNvPr id="24" name="TextBox 30"/>
          <p:cNvSpPr txBox="1"/>
          <p:nvPr/>
        </p:nvSpPr>
        <p:spPr>
          <a:xfrm>
            <a:off x="6228804" y="9144992"/>
            <a:ext cx="1800200" cy="637995"/>
          </a:xfrm>
          <a:prstGeom prst="rect">
            <a:avLst/>
          </a:prstGeom>
          <a:solidFill>
            <a:schemeClr val="bg1"/>
          </a:solidFill>
        </p:spPr>
        <p:txBody>
          <a:bodyPr wrap="square" lIns="0" tIns="0" rIns="0" bIns="0" rtlCol="0" anchor="t">
            <a:spAutoFit/>
          </a:bodyPr>
          <a:lstStyle/>
          <a:p>
            <a:pPr algn="ctr">
              <a:lnSpc>
                <a:spcPts val="2500"/>
              </a:lnSpc>
            </a:pPr>
            <a:r>
              <a:rPr lang="es-VE" sz="2000" dirty="0" smtClean="0">
                <a:solidFill>
                  <a:srgbClr val="000000"/>
                </a:solidFill>
                <a:latin typeface="Aharoni" pitchFamily="2" charset="-79"/>
                <a:ea typeface="Arial"/>
                <a:cs typeface="Aharoni" pitchFamily="2" charset="-79"/>
                <a:sym typeface="Arial"/>
              </a:rPr>
              <a:t>Filtro de papel</a:t>
            </a:r>
          </a:p>
          <a:p>
            <a:pPr algn="ctr">
              <a:lnSpc>
                <a:spcPts val="2500"/>
              </a:lnSpc>
            </a:pPr>
            <a:r>
              <a:rPr lang="es-VE" sz="2000" dirty="0" err="1" smtClean="0">
                <a:solidFill>
                  <a:srgbClr val="000000"/>
                </a:solidFill>
                <a:latin typeface="Aharoni" pitchFamily="2" charset="-79"/>
                <a:ea typeface="Arial"/>
                <a:cs typeface="Aharoni" pitchFamily="2" charset="-79"/>
                <a:sym typeface="Arial"/>
              </a:rPr>
              <a:t>Pfth</a:t>
            </a:r>
            <a:r>
              <a:rPr lang="es-VE" sz="2000" dirty="0" smtClean="0">
                <a:solidFill>
                  <a:srgbClr val="000000"/>
                </a:solidFill>
                <a:latin typeface="Aharoni" pitchFamily="2" charset="-79"/>
                <a:ea typeface="Arial"/>
                <a:cs typeface="Aharoni" pitchFamily="2" charset="-79"/>
                <a:sym typeface="Arial"/>
              </a:rPr>
              <a:t>: 54 gr</a:t>
            </a:r>
            <a:endParaRPr lang="es-VE" sz="2000" dirty="0">
              <a:solidFill>
                <a:srgbClr val="000000"/>
              </a:solidFill>
              <a:latin typeface="Aharoni" pitchFamily="2" charset="-79"/>
              <a:ea typeface="Arial"/>
              <a:cs typeface="Aharoni" pitchFamily="2" charset="-79"/>
              <a:sym typeface="Arial"/>
            </a:endParaRPr>
          </a:p>
        </p:txBody>
      </p:sp>
      <p:sp>
        <p:nvSpPr>
          <p:cNvPr id="25" name="TextBox 27"/>
          <p:cNvSpPr txBox="1"/>
          <p:nvPr/>
        </p:nvSpPr>
        <p:spPr>
          <a:xfrm>
            <a:off x="2484388" y="9072984"/>
            <a:ext cx="1728192" cy="637995"/>
          </a:xfrm>
          <a:prstGeom prst="rect">
            <a:avLst/>
          </a:prstGeom>
          <a:solidFill>
            <a:schemeClr val="bg1"/>
          </a:solidFill>
        </p:spPr>
        <p:txBody>
          <a:bodyPr wrap="square" lIns="0" tIns="0" rIns="0" bIns="0" rtlCol="0" anchor="t">
            <a:spAutoFit/>
          </a:bodyPr>
          <a:lstStyle/>
          <a:p>
            <a:pPr algn="ctr">
              <a:lnSpc>
                <a:spcPts val="2500"/>
              </a:lnSpc>
            </a:pPr>
            <a:r>
              <a:rPr lang="es-VE" sz="2000" dirty="0" smtClean="0">
                <a:solidFill>
                  <a:srgbClr val="000000"/>
                </a:solidFill>
                <a:latin typeface="Aharoni" pitchFamily="2" charset="-79"/>
                <a:ea typeface="Arial"/>
                <a:cs typeface="Aharoni" pitchFamily="2" charset="-79"/>
                <a:sym typeface="Arial"/>
              </a:rPr>
              <a:t>Filtro de seda</a:t>
            </a:r>
          </a:p>
          <a:p>
            <a:pPr algn="ctr">
              <a:lnSpc>
                <a:spcPts val="2500"/>
              </a:lnSpc>
            </a:pPr>
            <a:r>
              <a:rPr lang="es-VE" sz="2000" dirty="0" err="1" smtClean="0">
                <a:solidFill>
                  <a:srgbClr val="000000"/>
                </a:solidFill>
                <a:latin typeface="Aharoni" pitchFamily="2" charset="-79"/>
                <a:ea typeface="Arial"/>
                <a:cs typeface="Aharoni" pitchFamily="2" charset="-79"/>
                <a:sym typeface="Arial"/>
              </a:rPr>
              <a:t>Pfth</a:t>
            </a:r>
            <a:r>
              <a:rPr lang="es-VE" sz="2000" dirty="0" smtClean="0">
                <a:solidFill>
                  <a:srgbClr val="000000"/>
                </a:solidFill>
                <a:latin typeface="Aharoni" pitchFamily="2" charset="-79"/>
                <a:ea typeface="Arial"/>
                <a:cs typeface="Aharoni" pitchFamily="2" charset="-79"/>
                <a:sym typeface="Arial"/>
              </a:rPr>
              <a:t>: 39 gr</a:t>
            </a:r>
            <a:endParaRPr lang="es-VE" sz="2000" dirty="0">
              <a:solidFill>
                <a:srgbClr val="000000"/>
              </a:solidFill>
              <a:latin typeface="Aharoni" pitchFamily="2" charset="-79"/>
              <a:ea typeface="Arial"/>
              <a:cs typeface="Aharoni" pitchFamily="2" charset="-79"/>
              <a:sym typeface="Arial"/>
            </a:endParaRPr>
          </a:p>
        </p:txBody>
      </p:sp>
      <p:sp>
        <p:nvSpPr>
          <p:cNvPr id="26" name="TextBox 28"/>
          <p:cNvSpPr txBox="1"/>
          <p:nvPr/>
        </p:nvSpPr>
        <p:spPr>
          <a:xfrm>
            <a:off x="4428604" y="9144992"/>
            <a:ext cx="1656184" cy="637995"/>
          </a:xfrm>
          <a:prstGeom prst="rect">
            <a:avLst/>
          </a:prstGeom>
          <a:solidFill>
            <a:schemeClr val="bg1"/>
          </a:solidFill>
        </p:spPr>
        <p:txBody>
          <a:bodyPr wrap="square" lIns="0" tIns="0" rIns="0" bIns="0" rtlCol="0" anchor="t">
            <a:spAutoFit/>
          </a:bodyPr>
          <a:lstStyle/>
          <a:p>
            <a:pPr algn="ctr">
              <a:lnSpc>
                <a:spcPts val="2500"/>
              </a:lnSpc>
            </a:pPr>
            <a:r>
              <a:rPr lang="es-VE" sz="2000" dirty="0" smtClean="0">
                <a:solidFill>
                  <a:srgbClr val="000000"/>
                </a:solidFill>
                <a:latin typeface="Aharoni" pitchFamily="2" charset="-79"/>
                <a:ea typeface="Arial"/>
                <a:cs typeface="Aharoni" pitchFamily="2" charset="-79"/>
                <a:sym typeface="Arial"/>
              </a:rPr>
              <a:t>Filtro de licra</a:t>
            </a:r>
          </a:p>
          <a:p>
            <a:pPr algn="ctr">
              <a:lnSpc>
                <a:spcPts val="2500"/>
              </a:lnSpc>
            </a:pPr>
            <a:r>
              <a:rPr lang="es-VE" sz="2000" dirty="0" err="1" smtClean="0">
                <a:solidFill>
                  <a:srgbClr val="000000"/>
                </a:solidFill>
                <a:latin typeface="Aharoni" pitchFamily="2" charset="-79"/>
                <a:ea typeface="Arial"/>
                <a:cs typeface="Aharoni" pitchFamily="2" charset="-79"/>
                <a:sym typeface="Arial"/>
              </a:rPr>
              <a:t>Pfth</a:t>
            </a:r>
            <a:r>
              <a:rPr lang="es-VE" sz="2000" dirty="0" smtClean="0">
                <a:solidFill>
                  <a:srgbClr val="000000"/>
                </a:solidFill>
                <a:latin typeface="Aharoni" pitchFamily="2" charset="-79"/>
                <a:ea typeface="Arial"/>
                <a:cs typeface="Aharoni" pitchFamily="2" charset="-79"/>
                <a:sym typeface="Arial"/>
              </a:rPr>
              <a:t>: 61 gr</a:t>
            </a:r>
            <a:endParaRPr lang="es-VE" sz="2000" dirty="0">
              <a:solidFill>
                <a:srgbClr val="000000"/>
              </a:solidFill>
              <a:latin typeface="Aharoni" pitchFamily="2" charset="-79"/>
              <a:ea typeface="Arial"/>
              <a:cs typeface="Aharoni" pitchFamily="2" charset="-79"/>
              <a:sym typeface="Arial"/>
            </a:endParaRPr>
          </a:p>
        </p:txBody>
      </p:sp>
      <p:sp>
        <p:nvSpPr>
          <p:cNvPr id="27" name="TextBox 29"/>
          <p:cNvSpPr txBox="1"/>
          <p:nvPr/>
        </p:nvSpPr>
        <p:spPr>
          <a:xfrm>
            <a:off x="324148" y="9072984"/>
            <a:ext cx="2088232" cy="637995"/>
          </a:xfrm>
          <a:prstGeom prst="rect">
            <a:avLst/>
          </a:prstGeom>
          <a:solidFill>
            <a:schemeClr val="bg1"/>
          </a:solidFill>
        </p:spPr>
        <p:txBody>
          <a:bodyPr wrap="square" lIns="0" tIns="0" rIns="0" bIns="0" rtlCol="0" anchor="t">
            <a:spAutoFit/>
          </a:bodyPr>
          <a:lstStyle/>
          <a:p>
            <a:pPr algn="ctr">
              <a:lnSpc>
                <a:spcPts val="2500"/>
              </a:lnSpc>
            </a:pPr>
            <a:r>
              <a:rPr lang="es-VE" sz="2000" dirty="0" smtClean="0">
                <a:solidFill>
                  <a:srgbClr val="000000"/>
                </a:solidFill>
                <a:latin typeface="Aharoni" pitchFamily="2" charset="-79"/>
                <a:ea typeface="Arial"/>
                <a:cs typeface="Aharoni" pitchFamily="2" charset="-79"/>
                <a:sym typeface="Arial"/>
              </a:rPr>
              <a:t>Filtro de algodón</a:t>
            </a:r>
          </a:p>
          <a:p>
            <a:pPr algn="ctr">
              <a:lnSpc>
                <a:spcPts val="2500"/>
              </a:lnSpc>
            </a:pPr>
            <a:r>
              <a:rPr lang="es-VE" sz="2000" dirty="0" smtClean="0">
                <a:solidFill>
                  <a:srgbClr val="000000"/>
                </a:solidFill>
                <a:latin typeface="Aharoni" pitchFamily="2" charset="-79"/>
                <a:ea typeface="Arial"/>
                <a:cs typeface="Aharoni" pitchFamily="2" charset="-79"/>
                <a:sym typeface="Arial"/>
              </a:rPr>
              <a:t>Pfth:47 gr</a:t>
            </a:r>
            <a:endParaRPr lang="es-VE" sz="2000" dirty="0">
              <a:solidFill>
                <a:srgbClr val="000000"/>
              </a:solidFill>
              <a:latin typeface="Aharoni" pitchFamily="2" charset="-79"/>
              <a:ea typeface="Arial"/>
              <a:cs typeface="Aharoni" pitchFamily="2" charset="-79"/>
              <a:sym typeface="Arial"/>
            </a:endParaRPr>
          </a:p>
        </p:txBody>
      </p:sp>
      <p:sp>
        <p:nvSpPr>
          <p:cNvPr id="28" name="Freeform 13"/>
          <p:cNvSpPr/>
          <p:nvPr/>
        </p:nvSpPr>
        <p:spPr>
          <a:xfrm>
            <a:off x="10693300" y="6840736"/>
            <a:ext cx="2160240" cy="2448272"/>
          </a:xfrm>
          <a:custGeom>
            <a:avLst/>
            <a:gdLst/>
            <a:ahLst/>
            <a:cxnLst/>
            <a:rect l="l" t="t" r="r" b="b"/>
            <a:pathLst>
              <a:path w="1965370" h="2229161">
                <a:moveTo>
                  <a:pt x="0" y="0"/>
                </a:moveTo>
                <a:lnTo>
                  <a:pt x="1965370" y="0"/>
                </a:lnTo>
                <a:lnTo>
                  <a:pt x="1965370" y="2229161"/>
                </a:lnTo>
                <a:lnTo>
                  <a:pt x="0" y="2229161"/>
                </a:lnTo>
                <a:lnTo>
                  <a:pt x="0" y="0"/>
                </a:lnTo>
                <a:close/>
              </a:path>
            </a:pathLst>
          </a:custGeom>
          <a:blipFill>
            <a:blip r:embed="rId16" cstate="print"/>
            <a:stretch>
              <a:fillRect t="-17555"/>
            </a:stretch>
          </a:blipFill>
        </p:spPr>
      </p:sp>
      <p:sp>
        <p:nvSpPr>
          <p:cNvPr id="29" name="28 CuadroTexto"/>
          <p:cNvSpPr txBox="1"/>
          <p:nvPr/>
        </p:nvSpPr>
        <p:spPr>
          <a:xfrm>
            <a:off x="10693300" y="9289008"/>
            <a:ext cx="3600400" cy="707886"/>
          </a:xfrm>
          <a:prstGeom prst="rect">
            <a:avLst/>
          </a:prstGeom>
          <a:solidFill>
            <a:schemeClr val="bg1"/>
          </a:solidFill>
        </p:spPr>
        <p:txBody>
          <a:bodyPr wrap="square" rtlCol="0">
            <a:spAutoFit/>
          </a:bodyPr>
          <a:lstStyle/>
          <a:p>
            <a:r>
              <a:rPr lang="es-VE" sz="2000" dirty="0" smtClean="0">
                <a:latin typeface="Aharoni" pitchFamily="2" charset="-79"/>
                <a:cs typeface="Aharoni" pitchFamily="2" charset="-79"/>
              </a:rPr>
              <a:t>Aspecto de agua luego de su trayecto por el filtro</a:t>
            </a:r>
            <a:endParaRPr lang="es-VE" sz="2000" dirty="0">
              <a:latin typeface="Aharoni" pitchFamily="2" charset="-79"/>
              <a:cs typeface="Aharoni" pitchFamily="2" charset="-79"/>
            </a:endParaRPr>
          </a:p>
        </p:txBody>
      </p:sp>
      <p:sp>
        <p:nvSpPr>
          <p:cNvPr id="31" name="30 CuadroTexto"/>
          <p:cNvSpPr txBox="1"/>
          <p:nvPr/>
        </p:nvSpPr>
        <p:spPr>
          <a:xfrm>
            <a:off x="900212" y="288008"/>
            <a:ext cx="9001000" cy="615553"/>
          </a:xfrm>
          <a:prstGeom prst="rect">
            <a:avLst/>
          </a:prstGeom>
          <a:noFill/>
        </p:spPr>
        <p:txBody>
          <a:bodyPr wrap="square" rtlCol="0">
            <a:spAutoFit/>
          </a:bodyPr>
          <a:lstStyle/>
          <a:p>
            <a:r>
              <a:rPr lang="es-VE" sz="3400" spc="503" dirty="0" smtClean="0">
                <a:solidFill>
                  <a:schemeClr val="bg1"/>
                </a:solidFill>
                <a:latin typeface="Aharoni" pitchFamily="2" charset="-79"/>
                <a:cs typeface="Aharoni" pitchFamily="2" charset="-79"/>
              </a:rPr>
              <a:t>Experimento 1 Filtro de desagüe </a:t>
            </a:r>
            <a:endParaRPr lang="es-VE" sz="3400" spc="503" dirty="0">
              <a:solidFill>
                <a:schemeClr val="bg1"/>
              </a:solidFill>
              <a:latin typeface="Aharoni" pitchFamily="2" charset="-79"/>
              <a:cs typeface="Aharoni" pitchFamily="2" charset="-79"/>
            </a:endParaRPr>
          </a:p>
        </p:txBody>
      </p:sp>
      <p:graphicFrame>
        <p:nvGraphicFramePr>
          <p:cNvPr id="32" name="31 Tabla"/>
          <p:cNvGraphicFramePr>
            <a:graphicFrameLocks noGrp="1"/>
          </p:cNvGraphicFramePr>
          <p:nvPr/>
        </p:nvGraphicFramePr>
        <p:xfrm>
          <a:off x="12853540" y="3024312"/>
          <a:ext cx="2989580" cy="2523744"/>
        </p:xfrm>
        <a:graphic>
          <a:graphicData uri="http://schemas.openxmlformats.org/drawingml/2006/table">
            <a:tbl>
              <a:tblPr>
                <a:tableStyleId>{5940675A-B579-460E-94D1-54222C63F5DA}</a:tableStyleId>
              </a:tblPr>
              <a:tblGrid>
                <a:gridCol w="1237615"/>
                <a:gridCol w="1751965"/>
              </a:tblGrid>
              <a:tr h="193675">
                <a:tc>
                  <a:txBody>
                    <a:bodyPr/>
                    <a:lstStyle/>
                    <a:p>
                      <a:pPr>
                        <a:lnSpc>
                          <a:spcPct val="115000"/>
                        </a:lnSpc>
                        <a:spcAft>
                          <a:spcPts val="0"/>
                        </a:spcAft>
                      </a:pPr>
                      <a:r>
                        <a:rPr lang="es-VE" sz="1200" dirty="0"/>
                        <a:t>Tipo de colador</a:t>
                      </a:r>
                      <a:endParaRPr lang="es-VE" sz="1100" dirty="0">
                        <a:latin typeface="Calibri"/>
                        <a:ea typeface="Calibri"/>
                        <a:cs typeface="Times New Roman"/>
                      </a:endParaRPr>
                    </a:p>
                  </a:txBody>
                  <a:tcPr marL="19050" marR="19050" marT="0" marB="0">
                    <a:solidFill>
                      <a:schemeClr val="bg1"/>
                    </a:solidFill>
                  </a:tcPr>
                </a:tc>
                <a:tc>
                  <a:txBody>
                    <a:bodyPr/>
                    <a:lstStyle/>
                    <a:p>
                      <a:pPr>
                        <a:lnSpc>
                          <a:spcPct val="115000"/>
                        </a:lnSpc>
                        <a:spcAft>
                          <a:spcPts val="0"/>
                        </a:spcAft>
                      </a:pPr>
                      <a:r>
                        <a:rPr lang="es-VE" sz="1200"/>
                        <a:t>Tipo de contaminates</a:t>
                      </a:r>
                      <a:endParaRPr lang="es-VE" sz="1100">
                        <a:latin typeface="Calibri"/>
                        <a:ea typeface="Calibri"/>
                        <a:cs typeface="Times New Roman"/>
                      </a:endParaRPr>
                    </a:p>
                  </a:txBody>
                  <a:tcPr marL="19050" marR="19050" marT="0" marB="0">
                    <a:solidFill>
                      <a:schemeClr val="bg1"/>
                    </a:solidFill>
                  </a:tcPr>
                </a:tc>
              </a:tr>
              <a:tr h="503555">
                <a:tc>
                  <a:txBody>
                    <a:bodyPr/>
                    <a:lstStyle/>
                    <a:p>
                      <a:pPr>
                        <a:lnSpc>
                          <a:spcPct val="115000"/>
                        </a:lnSpc>
                        <a:spcAft>
                          <a:spcPts val="0"/>
                        </a:spcAft>
                      </a:pPr>
                      <a:r>
                        <a:rPr lang="es-VE" sz="1200" dirty="0"/>
                        <a:t>Colador/Malla</a:t>
                      </a:r>
                      <a:endParaRPr lang="es-VE" sz="1100" dirty="0">
                        <a:latin typeface="Calibri"/>
                        <a:ea typeface="Calibri"/>
                        <a:cs typeface="Times New Roman"/>
                      </a:endParaRPr>
                    </a:p>
                  </a:txBody>
                  <a:tcPr marL="19050" marR="19050" marT="0" marB="0">
                    <a:solidFill>
                      <a:schemeClr val="bg1"/>
                    </a:solidFill>
                  </a:tcPr>
                </a:tc>
                <a:tc>
                  <a:txBody>
                    <a:bodyPr/>
                    <a:lstStyle/>
                    <a:p>
                      <a:pPr algn="just">
                        <a:lnSpc>
                          <a:spcPct val="115000"/>
                        </a:lnSpc>
                        <a:spcAft>
                          <a:spcPts val="0"/>
                        </a:spcAft>
                      </a:pPr>
                      <a:r>
                        <a:rPr lang="es-VE" sz="1200"/>
                        <a:t>Pedazos de papel, y desperdicios de gran tamaño</a:t>
                      </a:r>
                      <a:endParaRPr lang="es-VE" sz="1100">
                        <a:latin typeface="Calibri"/>
                        <a:ea typeface="Calibri"/>
                        <a:cs typeface="Times New Roman"/>
                      </a:endParaRPr>
                    </a:p>
                  </a:txBody>
                  <a:tcPr marL="19050" marR="19050" marT="0" marB="0">
                    <a:solidFill>
                      <a:schemeClr val="bg1"/>
                    </a:solidFill>
                  </a:tcPr>
                </a:tc>
              </a:tr>
              <a:tr h="193675">
                <a:tc>
                  <a:txBody>
                    <a:bodyPr/>
                    <a:lstStyle/>
                    <a:p>
                      <a:pPr>
                        <a:lnSpc>
                          <a:spcPct val="115000"/>
                        </a:lnSpc>
                        <a:spcAft>
                          <a:spcPts val="0"/>
                        </a:spcAft>
                      </a:pPr>
                      <a:r>
                        <a:rPr lang="es-VE" sz="1200" dirty="0"/>
                        <a:t>Seda</a:t>
                      </a:r>
                      <a:endParaRPr lang="es-VE" sz="1100" dirty="0">
                        <a:latin typeface="Calibri"/>
                        <a:ea typeface="Calibri"/>
                        <a:cs typeface="Times New Roman"/>
                      </a:endParaRPr>
                    </a:p>
                  </a:txBody>
                  <a:tcPr marL="19050" marR="19050" marT="0" marB="0">
                    <a:solidFill>
                      <a:schemeClr val="bg1"/>
                    </a:solidFill>
                  </a:tcPr>
                </a:tc>
                <a:tc>
                  <a:txBody>
                    <a:bodyPr/>
                    <a:lstStyle/>
                    <a:p>
                      <a:pPr algn="just">
                        <a:lnSpc>
                          <a:spcPct val="115000"/>
                        </a:lnSpc>
                        <a:spcAft>
                          <a:spcPts val="0"/>
                        </a:spcAft>
                      </a:pPr>
                      <a:r>
                        <a:rPr lang="es-VE" sz="1200" dirty="0"/>
                        <a:t>Sedimentos de la tierra de granulo grande, partes pequeñas de papel </a:t>
                      </a:r>
                      <a:endParaRPr lang="es-VE" sz="1100" dirty="0">
                        <a:latin typeface="Calibri"/>
                        <a:ea typeface="Calibri"/>
                        <a:cs typeface="Times New Roman"/>
                      </a:endParaRPr>
                    </a:p>
                  </a:txBody>
                  <a:tcPr marL="19050" marR="19050" marT="0" marB="0">
                    <a:solidFill>
                      <a:schemeClr val="bg1"/>
                    </a:solidFill>
                  </a:tcPr>
                </a:tc>
              </a:tr>
              <a:tr h="193675">
                <a:tc>
                  <a:txBody>
                    <a:bodyPr/>
                    <a:lstStyle/>
                    <a:p>
                      <a:pPr>
                        <a:lnSpc>
                          <a:spcPct val="115000"/>
                        </a:lnSpc>
                        <a:spcAft>
                          <a:spcPts val="0"/>
                        </a:spcAft>
                      </a:pPr>
                      <a:r>
                        <a:rPr lang="es-VE" sz="1200"/>
                        <a:t>Licra</a:t>
                      </a:r>
                      <a:endParaRPr lang="es-VE" sz="1100">
                        <a:latin typeface="Calibri"/>
                        <a:ea typeface="Calibri"/>
                        <a:cs typeface="Times New Roman"/>
                      </a:endParaRPr>
                    </a:p>
                  </a:txBody>
                  <a:tcPr marL="19050" marR="19050" marT="0" marB="0">
                    <a:solidFill>
                      <a:schemeClr val="bg1"/>
                    </a:solidFill>
                  </a:tcPr>
                </a:tc>
                <a:tc>
                  <a:txBody>
                    <a:bodyPr/>
                    <a:lstStyle/>
                    <a:p>
                      <a:pPr algn="just">
                        <a:lnSpc>
                          <a:spcPct val="115000"/>
                        </a:lnSpc>
                        <a:spcAft>
                          <a:spcPts val="0"/>
                        </a:spcAft>
                      </a:pPr>
                      <a:r>
                        <a:rPr lang="es-VE" sz="1200" dirty="0"/>
                        <a:t>Sedimento de la tierra de granulo medio, </a:t>
                      </a:r>
                      <a:endParaRPr lang="es-VE" sz="1100" dirty="0">
                        <a:latin typeface="Calibri"/>
                        <a:ea typeface="Calibri"/>
                        <a:cs typeface="Times New Roman"/>
                      </a:endParaRPr>
                    </a:p>
                  </a:txBody>
                  <a:tcPr marL="19050" marR="19050" marT="0" marB="0">
                    <a:solidFill>
                      <a:schemeClr val="bg1"/>
                    </a:solidFill>
                  </a:tcPr>
                </a:tc>
              </a:tr>
              <a:tr h="193675">
                <a:tc>
                  <a:txBody>
                    <a:bodyPr/>
                    <a:lstStyle/>
                    <a:p>
                      <a:pPr>
                        <a:lnSpc>
                          <a:spcPct val="115000"/>
                        </a:lnSpc>
                        <a:spcAft>
                          <a:spcPts val="0"/>
                        </a:spcAft>
                      </a:pPr>
                      <a:r>
                        <a:rPr lang="es-VE" sz="1200"/>
                        <a:t>Algodón</a:t>
                      </a:r>
                      <a:endParaRPr lang="es-VE" sz="1100">
                        <a:latin typeface="Calibri"/>
                        <a:ea typeface="Calibri"/>
                        <a:cs typeface="Times New Roman"/>
                      </a:endParaRPr>
                    </a:p>
                  </a:txBody>
                  <a:tcPr marL="19050" marR="19050" marT="0" marB="0">
                    <a:solidFill>
                      <a:schemeClr val="bg1"/>
                    </a:solidFill>
                  </a:tcPr>
                </a:tc>
                <a:tc>
                  <a:txBody>
                    <a:bodyPr/>
                    <a:lstStyle/>
                    <a:p>
                      <a:pPr algn="just">
                        <a:lnSpc>
                          <a:spcPct val="115000"/>
                        </a:lnSpc>
                        <a:spcAft>
                          <a:spcPts val="0"/>
                        </a:spcAft>
                      </a:pPr>
                      <a:r>
                        <a:rPr lang="es-VE" sz="1200" dirty="0"/>
                        <a:t>Sedimento de granulo pequeño</a:t>
                      </a:r>
                      <a:endParaRPr lang="es-VE" sz="1100" dirty="0">
                        <a:latin typeface="Calibri"/>
                        <a:ea typeface="Calibri"/>
                        <a:cs typeface="Times New Roman"/>
                      </a:endParaRPr>
                    </a:p>
                  </a:txBody>
                  <a:tcPr marL="19050" marR="19050" marT="0" marB="0">
                    <a:solidFill>
                      <a:schemeClr val="bg1"/>
                    </a:solidFill>
                  </a:tcPr>
                </a:tc>
              </a:tr>
              <a:tr h="193675">
                <a:tc>
                  <a:txBody>
                    <a:bodyPr/>
                    <a:lstStyle/>
                    <a:p>
                      <a:pPr>
                        <a:lnSpc>
                          <a:spcPct val="115000"/>
                        </a:lnSpc>
                        <a:spcAft>
                          <a:spcPts val="0"/>
                        </a:spcAft>
                      </a:pPr>
                      <a:r>
                        <a:rPr lang="es-VE" sz="1200"/>
                        <a:t>Papel </a:t>
                      </a:r>
                      <a:endParaRPr lang="es-VE" sz="1100">
                        <a:latin typeface="Calibri"/>
                        <a:ea typeface="Calibri"/>
                        <a:cs typeface="Times New Roman"/>
                      </a:endParaRPr>
                    </a:p>
                  </a:txBody>
                  <a:tcPr marL="19050" marR="19050" marT="0" marB="0">
                    <a:solidFill>
                      <a:schemeClr val="bg1"/>
                    </a:solidFill>
                  </a:tcPr>
                </a:tc>
                <a:tc>
                  <a:txBody>
                    <a:bodyPr/>
                    <a:lstStyle/>
                    <a:p>
                      <a:pPr algn="r">
                        <a:lnSpc>
                          <a:spcPct val="115000"/>
                        </a:lnSpc>
                        <a:spcAft>
                          <a:spcPts val="0"/>
                        </a:spcAft>
                      </a:pPr>
                      <a:r>
                        <a:rPr lang="es-VE" sz="1200" dirty="0"/>
                        <a:t>Sedimento  muy pequeños </a:t>
                      </a:r>
                      <a:endParaRPr lang="es-VE" sz="1100" dirty="0">
                        <a:latin typeface="Calibri"/>
                        <a:ea typeface="Calibri"/>
                        <a:cs typeface="Times New Roman"/>
                      </a:endParaRPr>
                    </a:p>
                  </a:txBody>
                  <a:tcPr marL="19050" marR="19050" marT="0" marB="0">
                    <a:solidFill>
                      <a:schemeClr val="bg1"/>
                    </a:solid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descarga.jpg"/>
          <p:cNvPicPr>
            <a:picLocks noChangeAspect="1"/>
          </p:cNvPicPr>
          <p:nvPr/>
        </p:nvPicPr>
        <p:blipFill>
          <a:blip r:embed="rId2" cstate="print"/>
          <a:stretch>
            <a:fillRect/>
          </a:stretch>
        </p:blipFill>
        <p:spPr>
          <a:xfrm>
            <a:off x="0" y="-1"/>
            <a:ext cx="16202025" cy="10225089"/>
          </a:xfrm>
          <a:prstGeom prst="rect">
            <a:avLst/>
          </a:prstGeom>
        </p:spPr>
      </p:pic>
      <p:graphicFrame>
        <p:nvGraphicFramePr>
          <p:cNvPr id="2" name="3 Gráfico"/>
          <p:cNvGraphicFramePr/>
          <p:nvPr/>
        </p:nvGraphicFramePr>
        <p:xfrm>
          <a:off x="5940772" y="720056"/>
          <a:ext cx="9865096" cy="6264696"/>
        </p:xfrm>
        <a:graphic>
          <a:graphicData uri="http://schemas.openxmlformats.org/drawingml/2006/chart">
            <c:chart xmlns:c="http://schemas.openxmlformats.org/drawingml/2006/chart" xmlns:r="http://schemas.openxmlformats.org/officeDocument/2006/relationships" r:id="rId3"/>
          </a:graphicData>
        </a:graphic>
      </p:graphicFrame>
      <p:sp>
        <p:nvSpPr>
          <p:cNvPr id="3" name="2 CuadroTexto"/>
          <p:cNvSpPr txBox="1"/>
          <p:nvPr/>
        </p:nvSpPr>
        <p:spPr>
          <a:xfrm>
            <a:off x="900212" y="1512144"/>
            <a:ext cx="3528392" cy="646331"/>
          </a:xfrm>
          <a:prstGeom prst="rect">
            <a:avLst/>
          </a:prstGeom>
          <a:solidFill>
            <a:schemeClr val="bg1"/>
          </a:solidFill>
        </p:spPr>
        <p:txBody>
          <a:bodyPr wrap="square" rtlCol="0">
            <a:spAutoFit/>
          </a:bodyPr>
          <a:lstStyle/>
          <a:p>
            <a:r>
              <a:rPr lang="es-VE" sz="3600" dirty="0" smtClean="0">
                <a:latin typeface="Aharoni" pitchFamily="2" charset="-79"/>
                <a:cs typeface="Aharoni" pitchFamily="2" charset="-79"/>
              </a:rPr>
              <a:t>Conclusiones</a:t>
            </a:r>
            <a:endParaRPr lang="es-VE" sz="3600" dirty="0">
              <a:latin typeface="Aharoni" pitchFamily="2" charset="-79"/>
              <a:cs typeface="Aharoni" pitchFamily="2" charset="-79"/>
            </a:endParaRPr>
          </a:p>
        </p:txBody>
      </p:sp>
      <p:sp>
        <p:nvSpPr>
          <p:cNvPr id="4" name="3 CuadroTexto"/>
          <p:cNvSpPr txBox="1"/>
          <p:nvPr/>
        </p:nvSpPr>
        <p:spPr>
          <a:xfrm>
            <a:off x="900212" y="2232224"/>
            <a:ext cx="5040560" cy="4401205"/>
          </a:xfrm>
          <a:prstGeom prst="rect">
            <a:avLst/>
          </a:prstGeom>
          <a:solidFill>
            <a:schemeClr val="bg1"/>
          </a:solidFill>
        </p:spPr>
        <p:txBody>
          <a:bodyPr wrap="square" rtlCol="0">
            <a:spAutoFit/>
          </a:bodyPr>
          <a:lstStyle/>
          <a:p>
            <a:r>
              <a:rPr lang="es-VE" sz="2000" dirty="0" smtClean="0">
                <a:latin typeface="Book Antiqua" pitchFamily="18" charset="0"/>
                <a:cs typeface="Aharoni" pitchFamily="2" charset="-79"/>
              </a:rPr>
              <a:t>Se visualizo en el proceso y en  el secado de los filtros, como las impurezas (desperdicio, arena, papel) fueron quedando atrapadas en los filtros dejando en el tobo recolector solo una mínima parte de partículas solidas flotantes que se sedimentaron  con el pasar del tiempo, de igual manera el agua luego del proceso no tiene un color “trasparente” sino que tiene un color opaco, y con tonalidades naranjas a demás como características tiene un olor a barro ósea no agradable, lo que puede considerar la aun presente contaminación de ese liquido .</a:t>
            </a:r>
            <a:endParaRPr lang="es-VE" sz="2000" dirty="0">
              <a:latin typeface="Book Antiqua" pitchFamily="18" charset="0"/>
              <a:cs typeface="Aharoni" pitchFamily="2" charset="-79"/>
            </a:endParaRPr>
          </a:p>
        </p:txBody>
      </p:sp>
      <p:sp>
        <p:nvSpPr>
          <p:cNvPr id="9218" name="AutoShape 2" descr="data:image/jpeg;base64,/9j/4AAQSkZJRgABAQAAAQABAAD/2wCEAAkGBwgHBgkIBwgKCgkLDRYPDQwMDRsUFRAWIB0iIiAdHx8kKDQsJCYxJx8fLT0tMTU3Ojo6Iys/RD84QzQ5OjcBCgoKDQwNGg8PGjclHyU3Nzc3Nzc3Nzc3Nzc3Nzc3Nzc3Nzc3Nzc3Nzc3Nzc3Nzc3Nzc3Nzc3Nzc3Nzc3Nzc3N//AABEIAJQA/AMBIgACEQEDEQH/xAAZAAADAQEBAAAAAAAAAAAAAAAAAQIDBAX/xAApEAACAgEEAgEDBQEBAAAAAAAAAQIRAxIhMUEEUSIyYYETcZGhsRQF/8QAGQEAAwEBAQAAAAAAAAAAAAAAAAECAwQG/8QAHhEBAQEBAAIDAQEAAAAAAAAAAAERAhIhAzFBUQT/2gAMAwEAAhEDEQA/AOFMtGSYTyKEbf4PeY8B460yZY41cvwcOTJLJLVJinNzbbFGN9mvPMjbjjxioJyZ0wSjGkZR2Rdh1U9XWqHZmmOycZ40ukc2fNr+Mfp/0nNl1fGPBlZU5xrxxnuixAIpqBAIALENiEZMAYhGqJfBmmTkyVtHkmjNXkzadov5P+jBLe3uxVvfY7oGkkkNy0q2ZSbk7fI38nbHQlT0lIqg4KjBzdIVotGODm6SO/DjjijS57ZOOCxqlz7Lv+SXP31vpVnV4fjfrS1TtQX9keJ4zyvVLaC/s9WLUIpKkvRj13+OT5fkz1PttGoxSWyXS6ObJ/6EITcYrUl2cnmeW5pwxvbt+zjTZPHH9ZcfB63opZFBW/4Oec3J2yXJydsR2yY75zIpcmkTKLLsqixqmVZkmVZKLGiZlkyOWy4InO9ibKkPnkBYgGsxAIAAEAqYFY2IQHIm6AzyT6QKk0TyJbIzTvf2JK3uNIVayYaCrHQxESQ3sAJOTJLRCLm6SOqEFDjkjGlFfctPom1n1dXf3OjxsP6rUpJ6UZYMTnK39KO6LUdlskZ9Vz/J1nqOiLjFKqSRyeV5Wq4Qfx7fsy8jyNXwg9u2c9inH6jj4s91dhZCZVMtrXMAgOhsdlJkDGTRMTkZuQ0wGHYWKwAGAgAGIBBQAAQjMQGcp9IDkE59IzrfcdWOhNJ6CQ6GgEVoEAAAjSO3BCKsmlWlmmPHrf2RGOGrng6IulXrszrLq43i1XpIxzZnL4xe3f3Msma1pjwZ2KRE4/aoaIs0xxvd8FKq4Rvng0sSAjWduuIZIHS6FXREpESn0ibGqctEykzNMaYxi7KIKXAJsMBAIjEACOABcESlYHIJy6IGUkGq+iSKATEQEAAYEMQjOy4K3ZCRadE1Nbx2RM8m1GWu9gJR4qsLsk0xQvd8AdVjje74N+qF0BGsurphYrAE44+DLJlvZGeXNe0WZJnTHbzx+1rY7M7GmUrGiZaZknZtCO1sSOlxRQkwsTM7EJgAMLokTd8AMDlYqBIoShQAJgQYgADAAIRgEIqxAwsVhZJYYIl/Y2xY9TtqkBX0eKDlu0dHCFslsKyLWNum2AhTkoxuwLDlLSjBzbd2RObkybBrOccNjszTGmdLtxonuUmZJ2dWHH3IEdZF4ods1EKxawvtQFYsc8j2Sr2b/wDI6+vf9idiL1J9uYReXHLG/l/JnYznsWAABgAEByGIAEMAgYBpgQAIGIAEAF0JvY2wY9bufCFovo8OLV8nwdGyQbJbCbJYW6diYdkznoTvYQk0SaitTZzTk5S34FOet7k2DbnnDsLFZLmk+wVjhGtzNOzq8bDqqU+PXs311dZJtX4+Jv5S2XS9nUuBALXL1fKmaYsTySW3x7YsON5OOFydsEoxSjwTax76z6UkoR0x2SKsiwJc99jLFZI6Xwec1TaPRlJRi2+jzW7bZUrf4twAAimuGAhWGmbAVhYgGACEZiATYAwtUKzXBjU22+EIX17qsGLW9UuDppIe3oVksOur0TYgZM5KEblx/oFJonJQTctjkyZHk3f4FkyPI7fHSIE6OecVYJi6IlLYFSKnL0ZiAFyI8XBq+U/p9eztWwltwM01HXXlTLxwcn9uxY8bm6/s6YpRVINY9dY0jUVpiqRRmmNMljfawclGNt1RLkkm26SOTLlc3t9I8PnjyPNmeR7fSZCsBuiTDAQgM7JchTnWxNgci0xkoYAwExWIjbJbBgBg7PEa/Sfu9ziNcGX9OXyVx7EXU2Y7hMmM4y+mSFkywgvk7+yEw8aJzUI6pfj7nFkyPJK3+F6FkySyTt8dIgG/HHid+gsQmxNDbJAAUQrGVHDOauMW1+wFrYvHDX+xMI6joj8VRbHq4qPxVUUmSmNMGNWmDkkrfBGpJWzny5dT24A+edPLlc3S+kzEANpMMBAMzM8mStlyTly1tHn2Ypgvnn9aJlIhFIDsaIdkIoSLAwAQAxCAWjAFiANPBYAIkxYNiBsDFgxAAMQG/jYHmlb2iuWAtybT8Xx3mlbtQXLPVgljioxVJdChFQilFUlxRRUji+T5L3XnopAANKY0AATHNJuWnozABtp9ECGAAjPNJxx2uQAFc/blXJSAAb1aLQgBnWkeBgAIDEACBMAAQAgADAgASiAAAgAABrxrVNRfDZ60YqC0xVJcCAcc/wDorRDACnK//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VE"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70C0">
            <a:alpha val="57000"/>
          </a:srgbClr>
        </a:solidFill>
        <a:effectLst/>
      </p:bgPr>
    </p:bg>
    <p:spTree>
      <p:nvGrpSpPr>
        <p:cNvPr id="1" name=""/>
        <p:cNvGrpSpPr/>
        <p:nvPr/>
      </p:nvGrpSpPr>
      <p:grpSpPr>
        <a:xfrm>
          <a:off x="0" y="0"/>
          <a:ext cx="0" cy="0"/>
          <a:chOff x="0" y="0"/>
          <a:chExt cx="0" cy="0"/>
        </a:xfrm>
      </p:grpSpPr>
      <p:pic>
        <p:nvPicPr>
          <p:cNvPr id="17" name="16 Imagen" descr="descarga.jpg"/>
          <p:cNvPicPr>
            <a:picLocks noChangeAspect="1"/>
          </p:cNvPicPr>
          <p:nvPr/>
        </p:nvPicPr>
        <p:blipFill>
          <a:blip r:embed="rId2" cstate="print"/>
          <a:stretch>
            <a:fillRect/>
          </a:stretch>
        </p:blipFill>
        <p:spPr>
          <a:xfrm>
            <a:off x="3" y="0"/>
            <a:ext cx="16649485" cy="10225088"/>
          </a:xfrm>
          <a:prstGeom prst="rect">
            <a:avLst/>
          </a:prstGeom>
        </p:spPr>
      </p:pic>
      <p:sp>
        <p:nvSpPr>
          <p:cNvPr id="27" name="26 Rectángulo"/>
          <p:cNvSpPr/>
          <p:nvPr/>
        </p:nvSpPr>
        <p:spPr>
          <a:xfrm>
            <a:off x="6569942" y="2664272"/>
            <a:ext cx="9632083" cy="70858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53436" tIns="76718" rIns="153436" bIns="76718" rtlCol="0" anchor="ctr"/>
          <a:lstStyle/>
          <a:p>
            <a:pPr algn="ctr"/>
            <a:endParaRPr lang="es-VE" dirty="0"/>
          </a:p>
        </p:txBody>
      </p:sp>
      <p:sp>
        <p:nvSpPr>
          <p:cNvPr id="14" name="13 Rectángulo"/>
          <p:cNvSpPr/>
          <p:nvPr/>
        </p:nvSpPr>
        <p:spPr>
          <a:xfrm>
            <a:off x="1083608" y="2643220"/>
            <a:ext cx="5231156" cy="70858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53436" tIns="76718" rIns="153436" bIns="76718" rtlCol="0" anchor="ctr"/>
          <a:lstStyle/>
          <a:p>
            <a:pPr algn="ctr"/>
            <a:endParaRPr lang="es-VE" dirty="0"/>
          </a:p>
        </p:txBody>
      </p:sp>
      <p:grpSp>
        <p:nvGrpSpPr>
          <p:cNvPr id="6" name="5 Grupo"/>
          <p:cNvGrpSpPr/>
          <p:nvPr/>
        </p:nvGrpSpPr>
        <p:grpSpPr>
          <a:xfrm>
            <a:off x="956019" y="710706"/>
            <a:ext cx="4593210" cy="1860076"/>
            <a:chOff x="539552" y="548680"/>
            <a:chExt cx="2592288" cy="1247558"/>
          </a:xfrm>
        </p:grpSpPr>
        <p:grpSp>
          <p:nvGrpSpPr>
            <p:cNvPr id="2" name="Google Shape;2423;p51"/>
            <p:cNvGrpSpPr/>
            <p:nvPr/>
          </p:nvGrpSpPr>
          <p:grpSpPr>
            <a:xfrm>
              <a:off x="539552" y="548680"/>
              <a:ext cx="2501610" cy="1247558"/>
              <a:chOff x="4411970" y="1801825"/>
              <a:chExt cx="734586" cy="409262"/>
            </a:xfrm>
          </p:grpSpPr>
          <p:sp>
            <p:nvSpPr>
              <p:cNvPr id="3" name="Google Shape;2424;p51"/>
              <p:cNvSpPr/>
              <p:nvPr/>
            </p:nvSpPr>
            <p:spPr>
              <a:xfrm>
                <a:off x="4411970" y="1801825"/>
                <a:ext cx="734586" cy="409262"/>
              </a:xfrm>
              <a:custGeom>
                <a:avLst/>
                <a:gdLst/>
                <a:ahLst/>
                <a:cxnLst/>
                <a:rect l="l" t="t" r="r" b="b"/>
                <a:pathLst>
                  <a:path w="16269" h="9064" extrusionOk="0">
                    <a:moveTo>
                      <a:pt x="428" y="0"/>
                    </a:moveTo>
                    <a:cubicBezTo>
                      <a:pt x="193" y="0"/>
                      <a:pt x="2" y="191"/>
                      <a:pt x="2" y="428"/>
                    </a:cubicBezTo>
                    <a:lnTo>
                      <a:pt x="2" y="6900"/>
                    </a:lnTo>
                    <a:cubicBezTo>
                      <a:pt x="1" y="7136"/>
                      <a:pt x="193" y="7328"/>
                      <a:pt x="428" y="7328"/>
                    </a:cubicBezTo>
                    <a:lnTo>
                      <a:pt x="12834" y="7328"/>
                    </a:lnTo>
                    <a:lnTo>
                      <a:pt x="13836" y="9064"/>
                    </a:lnTo>
                    <a:lnTo>
                      <a:pt x="14839" y="7328"/>
                    </a:lnTo>
                    <a:lnTo>
                      <a:pt x="15839" y="7328"/>
                    </a:lnTo>
                    <a:cubicBezTo>
                      <a:pt x="16076" y="7328"/>
                      <a:pt x="16269" y="7137"/>
                      <a:pt x="16269" y="6900"/>
                    </a:cubicBezTo>
                    <a:lnTo>
                      <a:pt x="16269" y="428"/>
                    </a:lnTo>
                    <a:cubicBezTo>
                      <a:pt x="16267" y="191"/>
                      <a:pt x="16076" y="0"/>
                      <a:pt x="15839" y="0"/>
                    </a:cubicBezTo>
                    <a:close/>
                  </a:path>
                </a:pathLst>
              </a:custGeom>
              <a:no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endParaRPr dirty="0"/>
              </a:p>
            </p:txBody>
          </p:sp>
          <p:sp>
            <p:nvSpPr>
              <p:cNvPr id="4" name="Google Shape;2425;p51"/>
              <p:cNvSpPr/>
              <p:nvPr/>
            </p:nvSpPr>
            <p:spPr>
              <a:xfrm>
                <a:off x="4411970" y="1801825"/>
                <a:ext cx="184087" cy="330923"/>
              </a:xfrm>
              <a:custGeom>
                <a:avLst/>
                <a:gdLst/>
                <a:ahLst/>
                <a:cxnLst/>
                <a:rect l="l" t="t" r="r" b="b"/>
                <a:pathLst>
                  <a:path w="4077" h="7329" extrusionOk="0">
                    <a:moveTo>
                      <a:pt x="428" y="0"/>
                    </a:moveTo>
                    <a:cubicBezTo>
                      <a:pt x="193" y="0"/>
                      <a:pt x="2" y="191"/>
                      <a:pt x="2" y="428"/>
                    </a:cubicBezTo>
                    <a:lnTo>
                      <a:pt x="2" y="6900"/>
                    </a:lnTo>
                    <a:cubicBezTo>
                      <a:pt x="1" y="7136"/>
                      <a:pt x="193" y="7328"/>
                      <a:pt x="428" y="7328"/>
                    </a:cubicBezTo>
                    <a:lnTo>
                      <a:pt x="4076" y="7328"/>
                    </a:lnTo>
                    <a:lnTo>
                      <a:pt x="4076" y="0"/>
                    </a:lnTo>
                    <a:close/>
                  </a:path>
                </a:pathLst>
              </a:custGeom>
              <a:no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endParaRPr dirty="0"/>
              </a:p>
            </p:txBody>
          </p:sp>
        </p:grpSp>
        <p:sp>
          <p:nvSpPr>
            <p:cNvPr id="5" name="4 CuadroTexto"/>
            <p:cNvSpPr txBox="1"/>
            <p:nvPr/>
          </p:nvSpPr>
          <p:spPr>
            <a:xfrm>
              <a:off x="1187624" y="692696"/>
              <a:ext cx="1944216" cy="763778"/>
            </a:xfrm>
            <a:prstGeom prst="rect">
              <a:avLst/>
            </a:prstGeom>
            <a:noFill/>
          </p:spPr>
          <p:txBody>
            <a:bodyPr wrap="square" rtlCol="0">
              <a:spAutoFit/>
            </a:bodyPr>
            <a:lstStyle/>
            <a:p>
              <a:r>
                <a:rPr lang="es-VE" sz="3400" spc="503" dirty="0">
                  <a:solidFill>
                    <a:schemeClr val="bg1"/>
                  </a:solidFill>
                  <a:latin typeface="Aharoni" pitchFamily="2" charset="-79"/>
                  <a:cs typeface="Aharoni" pitchFamily="2" charset="-79"/>
                </a:rPr>
                <a:t>Materiales</a:t>
              </a:r>
              <a:r>
                <a:rPr lang="es-VE" sz="3400" spc="503" dirty="0">
                  <a:latin typeface="Aharoni" pitchFamily="2" charset="-79"/>
                  <a:cs typeface="Aharoni" pitchFamily="2" charset="-79"/>
                </a:rPr>
                <a:t> </a:t>
              </a:r>
              <a:r>
                <a:rPr lang="es-VE" sz="3400" spc="503" dirty="0">
                  <a:solidFill>
                    <a:schemeClr val="bg1"/>
                  </a:solidFill>
                  <a:latin typeface="Aharoni" pitchFamily="2" charset="-79"/>
                  <a:cs typeface="Aharoni" pitchFamily="2" charset="-79"/>
                </a:rPr>
                <a:t>a utilizar</a:t>
              </a:r>
            </a:p>
          </p:txBody>
        </p:sp>
      </p:grpSp>
      <p:sp>
        <p:nvSpPr>
          <p:cNvPr id="10" name="Google Shape;4306;p52"/>
          <p:cNvSpPr/>
          <p:nvPr/>
        </p:nvSpPr>
        <p:spPr>
          <a:xfrm>
            <a:off x="1338786" y="3072668"/>
            <a:ext cx="382768" cy="644171"/>
          </a:xfrm>
          <a:custGeom>
            <a:avLst/>
            <a:gdLst/>
            <a:ahLst/>
            <a:cxnLst/>
            <a:rect l="l" t="t" r="r" b="b"/>
            <a:pathLst>
              <a:path w="13196" h="40561" extrusionOk="0">
                <a:moveTo>
                  <a:pt x="2529" y="1"/>
                </a:moveTo>
                <a:lnTo>
                  <a:pt x="2529" y="5"/>
                </a:lnTo>
                <a:lnTo>
                  <a:pt x="2547" y="1352"/>
                </a:lnTo>
                <a:lnTo>
                  <a:pt x="10244" y="1463"/>
                </a:lnTo>
                <a:lnTo>
                  <a:pt x="10227" y="112"/>
                </a:lnTo>
                <a:lnTo>
                  <a:pt x="2529" y="1"/>
                </a:lnTo>
                <a:close/>
                <a:moveTo>
                  <a:pt x="3107" y="1854"/>
                </a:moveTo>
                <a:lnTo>
                  <a:pt x="556" y="15266"/>
                </a:lnTo>
                <a:lnTo>
                  <a:pt x="12617" y="15443"/>
                </a:lnTo>
                <a:lnTo>
                  <a:pt x="9489" y="1876"/>
                </a:lnTo>
                <a:lnTo>
                  <a:pt x="3107" y="1854"/>
                </a:lnTo>
                <a:close/>
                <a:moveTo>
                  <a:pt x="1" y="15692"/>
                </a:moveTo>
                <a:lnTo>
                  <a:pt x="23" y="17039"/>
                </a:lnTo>
                <a:lnTo>
                  <a:pt x="13195" y="17230"/>
                </a:lnTo>
                <a:lnTo>
                  <a:pt x="13177" y="15883"/>
                </a:lnTo>
                <a:lnTo>
                  <a:pt x="1" y="15692"/>
                </a:lnTo>
                <a:close/>
                <a:moveTo>
                  <a:pt x="4658" y="17532"/>
                </a:moveTo>
                <a:lnTo>
                  <a:pt x="4658" y="17532"/>
                </a:lnTo>
                <a:cubicBezTo>
                  <a:pt x="4685" y="21363"/>
                  <a:pt x="6027" y="32842"/>
                  <a:pt x="6902" y="40561"/>
                </a:cubicBezTo>
                <a:cubicBezTo>
                  <a:pt x="6902" y="40561"/>
                  <a:pt x="8813" y="21278"/>
                  <a:pt x="8560" y="17590"/>
                </a:cubicBezTo>
                <a:lnTo>
                  <a:pt x="4658" y="17532"/>
                </a:lnTo>
                <a:close/>
              </a:path>
            </a:pathLst>
          </a:custGeom>
          <a:noFill/>
          <a:ln w="9525" cap="flat" cmpd="sng">
            <a:solidFill>
              <a:srgbClr val="0070C0"/>
            </a:solidFill>
            <a:prstDash val="solid"/>
            <a:round/>
            <a:headEnd type="none" w="sm" len="sm"/>
            <a:tailEnd type="none" w="sm" len="sm"/>
          </a:ln>
        </p:spPr>
        <p:txBody>
          <a:bodyPr spcFirstLastPara="1" wrap="square" lIns="153411" tIns="153411" rIns="153411" bIns="153411" anchor="ctr" anchorCtr="0">
            <a:noAutofit/>
          </a:bodyPr>
          <a:lstStyle/>
          <a:p>
            <a:endParaRPr dirty="0">
              <a:latin typeface="Aharoni" pitchFamily="2" charset="-79"/>
              <a:cs typeface="Aharoni" pitchFamily="2" charset="-79"/>
            </a:endParaRPr>
          </a:p>
        </p:txBody>
      </p:sp>
      <p:pic>
        <p:nvPicPr>
          <p:cNvPr id="13" name="12 Imagen" descr="WhatsApp Image 2025-02-02 at 3.44.59 PM.jpeg"/>
          <p:cNvPicPr>
            <a:picLocks noChangeAspect="1"/>
          </p:cNvPicPr>
          <p:nvPr/>
        </p:nvPicPr>
        <p:blipFill>
          <a:blip r:embed="rId3" cstate="print"/>
          <a:stretch>
            <a:fillRect/>
          </a:stretch>
        </p:blipFill>
        <p:spPr>
          <a:xfrm rot="16200000">
            <a:off x="7413045" y="2416136"/>
            <a:ext cx="1588131" cy="2516452"/>
          </a:xfrm>
          <a:prstGeom prst="rect">
            <a:avLst/>
          </a:prstGeom>
        </p:spPr>
      </p:pic>
      <p:sp>
        <p:nvSpPr>
          <p:cNvPr id="15" name="14 CuadroTexto"/>
          <p:cNvSpPr txBox="1"/>
          <p:nvPr/>
        </p:nvSpPr>
        <p:spPr>
          <a:xfrm>
            <a:off x="1721554" y="2857945"/>
            <a:ext cx="4848389" cy="1201375"/>
          </a:xfrm>
          <a:prstGeom prst="rect">
            <a:avLst/>
          </a:prstGeom>
          <a:noFill/>
        </p:spPr>
        <p:txBody>
          <a:bodyPr wrap="square" lIns="153436" tIns="76718" rIns="153436" bIns="76718" rtlCol="0">
            <a:spAutoFit/>
          </a:bodyPr>
          <a:lstStyle/>
          <a:p>
            <a:r>
              <a:rPr lang="es-VE" sz="3400" dirty="0">
                <a:latin typeface="Aharoni" pitchFamily="2" charset="-79"/>
                <a:cs typeface="Aharoni" pitchFamily="2" charset="-79"/>
              </a:rPr>
              <a:t>Tira de franela de algodón blanca</a:t>
            </a:r>
          </a:p>
        </p:txBody>
      </p:sp>
      <p:sp>
        <p:nvSpPr>
          <p:cNvPr id="16" name="15 CuadroTexto"/>
          <p:cNvSpPr txBox="1"/>
          <p:nvPr/>
        </p:nvSpPr>
        <p:spPr>
          <a:xfrm>
            <a:off x="1849143" y="4146287"/>
            <a:ext cx="2551784" cy="678155"/>
          </a:xfrm>
          <a:prstGeom prst="rect">
            <a:avLst/>
          </a:prstGeom>
          <a:noFill/>
        </p:spPr>
        <p:txBody>
          <a:bodyPr wrap="square" lIns="153436" tIns="76718" rIns="153436" bIns="76718" rtlCol="0">
            <a:spAutoFit/>
          </a:bodyPr>
          <a:lstStyle/>
          <a:p>
            <a:r>
              <a:rPr lang="es-VE" sz="3400" dirty="0">
                <a:latin typeface="Aharoni" pitchFamily="2" charset="-79"/>
                <a:cs typeface="Aharoni" pitchFamily="2" charset="-79"/>
              </a:rPr>
              <a:t>Algodón</a:t>
            </a:r>
          </a:p>
        </p:txBody>
      </p:sp>
      <p:sp>
        <p:nvSpPr>
          <p:cNvPr id="18" name="Google Shape;4306;p52"/>
          <p:cNvSpPr/>
          <p:nvPr/>
        </p:nvSpPr>
        <p:spPr>
          <a:xfrm>
            <a:off x="1338786" y="4146287"/>
            <a:ext cx="382768" cy="644171"/>
          </a:xfrm>
          <a:custGeom>
            <a:avLst/>
            <a:gdLst/>
            <a:ahLst/>
            <a:cxnLst/>
            <a:rect l="l" t="t" r="r" b="b"/>
            <a:pathLst>
              <a:path w="13196" h="40561" extrusionOk="0">
                <a:moveTo>
                  <a:pt x="2529" y="1"/>
                </a:moveTo>
                <a:lnTo>
                  <a:pt x="2529" y="5"/>
                </a:lnTo>
                <a:lnTo>
                  <a:pt x="2547" y="1352"/>
                </a:lnTo>
                <a:lnTo>
                  <a:pt x="10244" y="1463"/>
                </a:lnTo>
                <a:lnTo>
                  <a:pt x="10227" y="112"/>
                </a:lnTo>
                <a:lnTo>
                  <a:pt x="2529" y="1"/>
                </a:lnTo>
                <a:close/>
                <a:moveTo>
                  <a:pt x="3107" y="1854"/>
                </a:moveTo>
                <a:lnTo>
                  <a:pt x="556" y="15266"/>
                </a:lnTo>
                <a:lnTo>
                  <a:pt x="12617" y="15443"/>
                </a:lnTo>
                <a:lnTo>
                  <a:pt x="9489" y="1876"/>
                </a:lnTo>
                <a:lnTo>
                  <a:pt x="3107" y="1854"/>
                </a:lnTo>
                <a:close/>
                <a:moveTo>
                  <a:pt x="1" y="15692"/>
                </a:moveTo>
                <a:lnTo>
                  <a:pt x="23" y="17039"/>
                </a:lnTo>
                <a:lnTo>
                  <a:pt x="13195" y="17230"/>
                </a:lnTo>
                <a:lnTo>
                  <a:pt x="13177" y="15883"/>
                </a:lnTo>
                <a:lnTo>
                  <a:pt x="1" y="15692"/>
                </a:lnTo>
                <a:close/>
                <a:moveTo>
                  <a:pt x="4658" y="17532"/>
                </a:moveTo>
                <a:lnTo>
                  <a:pt x="4658" y="17532"/>
                </a:lnTo>
                <a:cubicBezTo>
                  <a:pt x="4685" y="21363"/>
                  <a:pt x="6027" y="32842"/>
                  <a:pt x="6902" y="40561"/>
                </a:cubicBezTo>
                <a:cubicBezTo>
                  <a:pt x="6902" y="40561"/>
                  <a:pt x="8813" y="21278"/>
                  <a:pt x="8560" y="17590"/>
                </a:cubicBezTo>
                <a:lnTo>
                  <a:pt x="4658" y="17532"/>
                </a:lnTo>
                <a:close/>
              </a:path>
            </a:pathLst>
          </a:custGeom>
          <a:noFill/>
          <a:ln w="9525" cap="flat" cmpd="sng">
            <a:solidFill>
              <a:srgbClr val="0070C0"/>
            </a:solidFill>
            <a:prstDash val="solid"/>
            <a:round/>
            <a:headEnd type="none" w="sm" len="sm"/>
            <a:tailEnd type="none" w="sm" len="sm"/>
          </a:ln>
        </p:spPr>
        <p:txBody>
          <a:bodyPr spcFirstLastPara="1" wrap="square" lIns="153411" tIns="153411" rIns="153411" bIns="153411" anchor="ctr" anchorCtr="0">
            <a:noAutofit/>
          </a:bodyPr>
          <a:lstStyle/>
          <a:p>
            <a:endParaRPr dirty="0">
              <a:latin typeface="Aharoni" pitchFamily="2" charset="-79"/>
              <a:cs typeface="Aharoni" pitchFamily="2" charset="-79"/>
            </a:endParaRPr>
          </a:p>
        </p:txBody>
      </p:sp>
      <p:sp>
        <p:nvSpPr>
          <p:cNvPr id="19" name="Google Shape;4306;p52"/>
          <p:cNvSpPr/>
          <p:nvPr/>
        </p:nvSpPr>
        <p:spPr>
          <a:xfrm>
            <a:off x="1338786" y="5005182"/>
            <a:ext cx="382768" cy="644171"/>
          </a:xfrm>
          <a:custGeom>
            <a:avLst/>
            <a:gdLst/>
            <a:ahLst/>
            <a:cxnLst/>
            <a:rect l="l" t="t" r="r" b="b"/>
            <a:pathLst>
              <a:path w="13196" h="40561" extrusionOk="0">
                <a:moveTo>
                  <a:pt x="2529" y="1"/>
                </a:moveTo>
                <a:lnTo>
                  <a:pt x="2529" y="5"/>
                </a:lnTo>
                <a:lnTo>
                  <a:pt x="2547" y="1352"/>
                </a:lnTo>
                <a:lnTo>
                  <a:pt x="10244" y="1463"/>
                </a:lnTo>
                <a:lnTo>
                  <a:pt x="10227" y="112"/>
                </a:lnTo>
                <a:lnTo>
                  <a:pt x="2529" y="1"/>
                </a:lnTo>
                <a:close/>
                <a:moveTo>
                  <a:pt x="3107" y="1854"/>
                </a:moveTo>
                <a:lnTo>
                  <a:pt x="556" y="15266"/>
                </a:lnTo>
                <a:lnTo>
                  <a:pt x="12617" y="15443"/>
                </a:lnTo>
                <a:lnTo>
                  <a:pt x="9489" y="1876"/>
                </a:lnTo>
                <a:lnTo>
                  <a:pt x="3107" y="1854"/>
                </a:lnTo>
                <a:close/>
                <a:moveTo>
                  <a:pt x="1" y="15692"/>
                </a:moveTo>
                <a:lnTo>
                  <a:pt x="23" y="17039"/>
                </a:lnTo>
                <a:lnTo>
                  <a:pt x="13195" y="17230"/>
                </a:lnTo>
                <a:lnTo>
                  <a:pt x="13177" y="15883"/>
                </a:lnTo>
                <a:lnTo>
                  <a:pt x="1" y="15692"/>
                </a:lnTo>
                <a:close/>
                <a:moveTo>
                  <a:pt x="4658" y="17532"/>
                </a:moveTo>
                <a:lnTo>
                  <a:pt x="4658" y="17532"/>
                </a:lnTo>
                <a:cubicBezTo>
                  <a:pt x="4685" y="21363"/>
                  <a:pt x="6027" y="32842"/>
                  <a:pt x="6902" y="40561"/>
                </a:cubicBezTo>
                <a:cubicBezTo>
                  <a:pt x="6902" y="40561"/>
                  <a:pt x="8813" y="21278"/>
                  <a:pt x="8560" y="17590"/>
                </a:cubicBezTo>
                <a:lnTo>
                  <a:pt x="4658" y="17532"/>
                </a:lnTo>
                <a:close/>
              </a:path>
            </a:pathLst>
          </a:custGeom>
          <a:noFill/>
          <a:ln w="9525" cap="flat" cmpd="sng">
            <a:solidFill>
              <a:srgbClr val="0070C0"/>
            </a:solidFill>
            <a:prstDash val="solid"/>
            <a:round/>
            <a:headEnd type="none" w="sm" len="sm"/>
            <a:tailEnd type="none" w="sm" len="sm"/>
          </a:ln>
        </p:spPr>
        <p:txBody>
          <a:bodyPr spcFirstLastPara="1" wrap="square" lIns="153411" tIns="153411" rIns="153411" bIns="153411" anchor="ctr" anchorCtr="0">
            <a:noAutofit/>
          </a:bodyPr>
          <a:lstStyle/>
          <a:p>
            <a:endParaRPr dirty="0">
              <a:latin typeface="Aharoni" pitchFamily="2" charset="-79"/>
              <a:cs typeface="Aharoni" pitchFamily="2" charset="-79"/>
            </a:endParaRPr>
          </a:p>
        </p:txBody>
      </p:sp>
      <p:sp>
        <p:nvSpPr>
          <p:cNvPr id="20" name="Google Shape;4306;p52"/>
          <p:cNvSpPr/>
          <p:nvPr/>
        </p:nvSpPr>
        <p:spPr>
          <a:xfrm>
            <a:off x="1338786" y="6078802"/>
            <a:ext cx="382768" cy="644171"/>
          </a:xfrm>
          <a:custGeom>
            <a:avLst/>
            <a:gdLst/>
            <a:ahLst/>
            <a:cxnLst/>
            <a:rect l="l" t="t" r="r" b="b"/>
            <a:pathLst>
              <a:path w="13196" h="40561" extrusionOk="0">
                <a:moveTo>
                  <a:pt x="2529" y="1"/>
                </a:moveTo>
                <a:lnTo>
                  <a:pt x="2529" y="5"/>
                </a:lnTo>
                <a:lnTo>
                  <a:pt x="2547" y="1352"/>
                </a:lnTo>
                <a:lnTo>
                  <a:pt x="10244" y="1463"/>
                </a:lnTo>
                <a:lnTo>
                  <a:pt x="10227" y="112"/>
                </a:lnTo>
                <a:lnTo>
                  <a:pt x="2529" y="1"/>
                </a:lnTo>
                <a:close/>
                <a:moveTo>
                  <a:pt x="3107" y="1854"/>
                </a:moveTo>
                <a:lnTo>
                  <a:pt x="556" y="15266"/>
                </a:lnTo>
                <a:lnTo>
                  <a:pt x="12617" y="15443"/>
                </a:lnTo>
                <a:lnTo>
                  <a:pt x="9489" y="1876"/>
                </a:lnTo>
                <a:lnTo>
                  <a:pt x="3107" y="1854"/>
                </a:lnTo>
                <a:close/>
                <a:moveTo>
                  <a:pt x="1" y="15692"/>
                </a:moveTo>
                <a:lnTo>
                  <a:pt x="23" y="17039"/>
                </a:lnTo>
                <a:lnTo>
                  <a:pt x="13195" y="17230"/>
                </a:lnTo>
                <a:lnTo>
                  <a:pt x="13177" y="15883"/>
                </a:lnTo>
                <a:lnTo>
                  <a:pt x="1" y="15692"/>
                </a:lnTo>
                <a:close/>
                <a:moveTo>
                  <a:pt x="4658" y="17532"/>
                </a:moveTo>
                <a:lnTo>
                  <a:pt x="4658" y="17532"/>
                </a:lnTo>
                <a:cubicBezTo>
                  <a:pt x="4685" y="21363"/>
                  <a:pt x="6027" y="32842"/>
                  <a:pt x="6902" y="40561"/>
                </a:cubicBezTo>
                <a:cubicBezTo>
                  <a:pt x="6902" y="40561"/>
                  <a:pt x="8813" y="21278"/>
                  <a:pt x="8560" y="17590"/>
                </a:cubicBezTo>
                <a:lnTo>
                  <a:pt x="4658" y="17532"/>
                </a:lnTo>
                <a:close/>
              </a:path>
            </a:pathLst>
          </a:custGeom>
          <a:noFill/>
          <a:ln w="9525" cap="flat" cmpd="sng">
            <a:solidFill>
              <a:srgbClr val="0070C0"/>
            </a:solidFill>
            <a:prstDash val="solid"/>
            <a:round/>
            <a:headEnd type="none" w="sm" len="sm"/>
            <a:tailEnd type="none" w="sm" len="sm"/>
          </a:ln>
        </p:spPr>
        <p:txBody>
          <a:bodyPr spcFirstLastPara="1" wrap="square" lIns="153411" tIns="153411" rIns="153411" bIns="153411" anchor="ctr" anchorCtr="0">
            <a:noAutofit/>
          </a:bodyPr>
          <a:lstStyle/>
          <a:p>
            <a:endParaRPr dirty="0">
              <a:latin typeface="Aharoni" pitchFamily="2" charset="-79"/>
              <a:cs typeface="Aharoni" pitchFamily="2" charset="-79"/>
            </a:endParaRPr>
          </a:p>
        </p:txBody>
      </p:sp>
      <p:sp>
        <p:nvSpPr>
          <p:cNvPr id="21" name="20 CuadroTexto"/>
          <p:cNvSpPr txBox="1"/>
          <p:nvPr/>
        </p:nvSpPr>
        <p:spPr>
          <a:xfrm>
            <a:off x="1721554" y="5005183"/>
            <a:ext cx="4338032" cy="678155"/>
          </a:xfrm>
          <a:prstGeom prst="rect">
            <a:avLst/>
          </a:prstGeom>
          <a:noFill/>
        </p:spPr>
        <p:txBody>
          <a:bodyPr wrap="square" lIns="153436" tIns="76718" rIns="153436" bIns="76718" rtlCol="0">
            <a:spAutoFit/>
          </a:bodyPr>
          <a:lstStyle/>
          <a:p>
            <a:r>
              <a:rPr lang="es-VE" sz="3400" dirty="0">
                <a:latin typeface="Aharoni" pitchFamily="2" charset="-79"/>
                <a:cs typeface="Aharoni" pitchFamily="2" charset="-79"/>
              </a:rPr>
              <a:t>Carbón activado</a:t>
            </a:r>
          </a:p>
        </p:txBody>
      </p:sp>
      <p:sp>
        <p:nvSpPr>
          <p:cNvPr id="22" name="21 CuadroTexto"/>
          <p:cNvSpPr txBox="1"/>
          <p:nvPr/>
        </p:nvSpPr>
        <p:spPr>
          <a:xfrm>
            <a:off x="1721554" y="5971441"/>
            <a:ext cx="4338032" cy="1201375"/>
          </a:xfrm>
          <a:prstGeom prst="rect">
            <a:avLst/>
          </a:prstGeom>
          <a:noFill/>
        </p:spPr>
        <p:txBody>
          <a:bodyPr wrap="square" lIns="153436" tIns="76718" rIns="153436" bIns="76718" rtlCol="0">
            <a:spAutoFit/>
          </a:bodyPr>
          <a:lstStyle/>
          <a:p>
            <a:r>
              <a:rPr lang="es-VE" sz="3400" dirty="0">
                <a:latin typeface="Aharoni" pitchFamily="2" charset="-79"/>
                <a:cs typeface="Aharoni" pitchFamily="2" charset="-79"/>
              </a:rPr>
              <a:t>Frascos de vidrio transparentes</a:t>
            </a:r>
          </a:p>
        </p:txBody>
      </p:sp>
      <p:sp>
        <p:nvSpPr>
          <p:cNvPr id="23" name="Google Shape;4306;p52"/>
          <p:cNvSpPr/>
          <p:nvPr/>
        </p:nvSpPr>
        <p:spPr>
          <a:xfrm>
            <a:off x="1338786" y="7259784"/>
            <a:ext cx="382768" cy="644171"/>
          </a:xfrm>
          <a:custGeom>
            <a:avLst/>
            <a:gdLst/>
            <a:ahLst/>
            <a:cxnLst/>
            <a:rect l="l" t="t" r="r" b="b"/>
            <a:pathLst>
              <a:path w="13196" h="40561" extrusionOk="0">
                <a:moveTo>
                  <a:pt x="2529" y="1"/>
                </a:moveTo>
                <a:lnTo>
                  <a:pt x="2529" y="5"/>
                </a:lnTo>
                <a:lnTo>
                  <a:pt x="2547" y="1352"/>
                </a:lnTo>
                <a:lnTo>
                  <a:pt x="10244" y="1463"/>
                </a:lnTo>
                <a:lnTo>
                  <a:pt x="10227" y="112"/>
                </a:lnTo>
                <a:lnTo>
                  <a:pt x="2529" y="1"/>
                </a:lnTo>
                <a:close/>
                <a:moveTo>
                  <a:pt x="3107" y="1854"/>
                </a:moveTo>
                <a:lnTo>
                  <a:pt x="556" y="15266"/>
                </a:lnTo>
                <a:lnTo>
                  <a:pt x="12617" y="15443"/>
                </a:lnTo>
                <a:lnTo>
                  <a:pt x="9489" y="1876"/>
                </a:lnTo>
                <a:lnTo>
                  <a:pt x="3107" y="1854"/>
                </a:lnTo>
                <a:close/>
                <a:moveTo>
                  <a:pt x="1" y="15692"/>
                </a:moveTo>
                <a:lnTo>
                  <a:pt x="23" y="17039"/>
                </a:lnTo>
                <a:lnTo>
                  <a:pt x="13195" y="17230"/>
                </a:lnTo>
                <a:lnTo>
                  <a:pt x="13177" y="15883"/>
                </a:lnTo>
                <a:lnTo>
                  <a:pt x="1" y="15692"/>
                </a:lnTo>
                <a:close/>
                <a:moveTo>
                  <a:pt x="4658" y="17532"/>
                </a:moveTo>
                <a:lnTo>
                  <a:pt x="4658" y="17532"/>
                </a:lnTo>
                <a:cubicBezTo>
                  <a:pt x="4685" y="21363"/>
                  <a:pt x="6027" y="32842"/>
                  <a:pt x="6902" y="40561"/>
                </a:cubicBezTo>
                <a:cubicBezTo>
                  <a:pt x="6902" y="40561"/>
                  <a:pt x="8813" y="21278"/>
                  <a:pt x="8560" y="17590"/>
                </a:cubicBezTo>
                <a:lnTo>
                  <a:pt x="4658" y="17532"/>
                </a:lnTo>
                <a:close/>
              </a:path>
            </a:pathLst>
          </a:custGeom>
          <a:noFill/>
          <a:ln w="9525" cap="flat" cmpd="sng">
            <a:solidFill>
              <a:srgbClr val="0070C0"/>
            </a:solidFill>
            <a:prstDash val="solid"/>
            <a:round/>
            <a:headEnd type="none" w="sm" len="sm"/>
            <a:tailEnd type="none" w="sm" len="sm"/>
          </a:ln>
        </p:spPr>
        <p:txBody>
          <a:bodyPr spcFirstLastPara="1" wrap="square" lIns="153411" tIns="153411" rIns="153411" bIns="153411" anchor="ctr" anchorCtr="0">
            <a:noAutofit/>
          </a:bodyPr>
          <a:lstStyle/>
          <a:p>
            <a:endParaRPr dirty="0">
              <a:latin typeface="Aharoni" pitchFamily="2" charset="-79"/>
              <a:cs typeface="Aharoni" pitchFamily="2" charset="-79"/>
            </a:endParaRPr>
          </a:p>
        </p:txBody>
      </p:sp>
      <p:sp>
        <p:nvSpPr>
          <p:cNvPr id="24" name="23 CuadroTexto"/>
          <p:cNvSpPr txBox="1"/>
          <p:nvPr/>
        </p:nvSpPr>
        <p:spPr>
          <a:xfrm>
            <a:off x="1721555" y="7152421"/>
            <a:ext cx="4720799" cy="678155"/>
          </a:xfrm>
          <a:prstGeom prst="rect">
            <a:avLst/>
          </a:prstGeom>
          <a:noFill/>
        </p:spPr>
        <p:txBody>
          <a:bodyPr wrap="square" lIns="153436" tIns="76718" rIns="153436" bIns="76718" rtlCol="0">
            <a:spAutoFit/>
          </a:bodyPr>
          <a:lstStyle/>
          <a:p>
            <a:r>
              <a:rPr lang="es-VE" sz="3400" dirty="0">
                <a:latin typeface="Aharoni" pitchFamily="2" charset="-79"/>
                <a:cs typeface="Aharoni" pitchFamily="2" charset="-79"/>
              </a:rPr>
              <a:t>Cuaderno y bolígrafo</a:t>
            </a:r>
          </a:p>
        </p:txBody>
      </p:sp>
      <p:sp>
        <p:nvSpPr>
          <p:cNvPr id="25" name="Google Shape;4306;p52"/>
          <p:cNvSpPr/>
          <p:nvPr/>
        </p:nvSpPr>
        <p:spPr>
          <a:xfrm>
            <a:off x="1338786" y="8333402"/>
            <a:ext cx="382768" cy="644171"/>
          </a:xfrm>
          <a:custGeom>
            <a:avLst/>
            <a:gdLst/>
            <a:ahLst/>
            <a:cxnLst/>
            <a:rect l="l" t="t" r="r" b="b"/>
            <a:pathLst>
              <a:path w="13196" h="40561" extrusionOk="0">
                <a:moveTo>
                  <a:pt x="2529" y="1"/>
                </a:moveTo>
                <a:lnTo>
                  <a:pt x="2529" y="5"/>
                </a:lnTo>
                <a:lnTo>
                  <a:pt x="2547" y="1352"/>
                </a:lnTo>
                <a:lnTo>
                  <a:pt x="10244" y="1463"/>
                </a:lnTo>
                <a:lnTo>
                  <a:pt x="10227" y="112"/>
                </a:lnTo>
                <a:lnTo>
                  <a:pt x="2529" y="1"/>
                </a:lnTo>
                <a:close/>
                <a:moveTo>
                  <a:pt x="3107" y="1854"/>
                </a:moveTo>
                <a:lnTo>
                  <a:pt x="556" y="15266"/>
                </a:lnTo>
                <a:lnTo>
                  <a:pt x="12617" y="15443"/>
                </a:lnTo>
                <a:lnTo>
                  <a:pt x="9489" y="1876"/>
                </a:lnTo>
                <a:lnTo>
                  <a:pt x="3107" y="1854"/>
                </a:lnTo>
                <a:close/>
                <a:moveTo>
                  <a:pt x="1" y="15692"/>
                </a:moveTo>
                <a:lnTo>
                  <a:pt x="23" y="17039"/>
                </a:lnTo>
                <a:lnTo>
                  <a:pt x="13195" y="17230"/>
                </a:lnTo>
                <a:lnTo>
                  <a:pt x="13177" y="15883"/>
                </a:lnTo>
                <a:lnTo>
                  <a:pt x="1" y="15692"/>
                </a:lnTo>
                <a:close/>
                <a:moveTo>
                  <a:pt x="4658" y="17532"/>
                </a:moveTo>
                <a:lnTo>
                  <a:pt x="4658" y="17532"/>
                </a:lnTo>
                <a:cubicBezTo>
                  <a:pt x="4685" y="21363"/>
                  <a:pt x="6027" y="32842"/>
                  <a:pt x="6902" y="40561"/>
                </a:cubicBezTo>
                <a:cubicBezTo>
                  <a:pt x="6902" y="40561"/>
                  <a:pt x="8813" y="21278"/>
                  <a:pt x="8560" y="17590"/>
                </a:cubicBezTo>
                <a:lnTo>
                  <a:pt x="4658" y="17532"/>
                </a:lnTo>
                <a:close/>
              </a:path>
            </a:pathLst>
          </a:custGeom>
          <a:noFill/>
          <a:ln w="9525" cap="flat" cmpd="sng">
            <a:solidFill>
              <a:srgbClr val="0070C0"/>
            </a:solidFill>
            <a:prstDash val="solid"/>
            <a:round/>
            <a:headEnd type="none" w="sm" len="sm"/>
            <a:tailEnd type="none" w="sm" len="sm"/>
          </a:ln>
        </p:spPr>
        <p:txBody>
          <a:bodyPr spcFirstLastPara="1" wrap="square" lIns="153411" tIns="153411" rIns="153411" bIns="153411" anchor="ctr" anchorCtr="0">
            <a:noAutofit/>
          </a:bodyPr>
          <a:lstStyle/>
          <a:p>
            <a:endParaRPr dirty="0">
              <a:latin typeface="Aharoni" pitchFamily="2" charset="-79"/>
              <a:cs typeface="Aharoni" pitchFamily="2" charset="-79"/>
            </a:endParaRPr>
          </a:p>
        </p:txBody>
      </p:sp>
      <p:sp>
        <p:nvSpPr>
          <p:cNvPr id="26" name="25 CuadroTexto"/>
          <p:cNvSpPr txBox="1"/>
          <p:nvPr/>
        </p:nvSpPr>
        <p:spPr>
          <a:xfrm>
            <a:off x="1721555" y="8118679"/>
            <a:ext cx="4720799" cy="1201375"/>
          </a:xfrm>
          <a:prstGeom prst="rect">
            <a:avLst/>
          </a:prstGeom>
          <a:noFill/>
        </p:spPr>
        <p:txBody>
          <a:bodyPr wrap="square" lIns="153436" tIns="76718" rIns="153436" bIns="76718" rtlCol="0">
            <a:spAutoFit/>
          </a:bodyPr>
          <a:lstStyle/>
          <a:p>
            <a:r>
              <a:rPr lang="es-VE" sz="3400" dirty="0">
                <a:latin typeface="Aharoni" pitchFamily="2" charset="-79"/>
                <a:cs typeface="Aharoni" pitchFamily="2" charset="-79"/>
              </a:rPr>
              <a:t>Grifo con agua potable (fregadero)</a:t>
            </a:r>
          </a:p>
        </p:txBody>
      </p:sp>
      <p:sp>
        <p:nvSpPr>
          <p:cNvPr id="28" name="27 CuadroTexto"/>
          <p:cNvSpPr txBox="1"/>
          <p:nvPr/>
        </p:nvSpPr>
        <p:spPr>
          <a:xfrm>
            <a:off x="6948884" y="4464472"/>
            <a:ext cx="2520280" cy="1693817"/>
          </a:xfrm>
          <a:prstGeom prst="rect">
            <a:avLst/>
          </a:prstGeom>
          <a:noFill/>
        </p:spPr>
        <p:txBody>
          <a:bodyPr wrap="square" lIns="153436" tIns="76718" rIns="153436" bIns="76718" rtlCol="0">
            <a:spAutoFit/>
          </a:bodyPr>
          <a:lstStyle/>
          <a:p>
            <a:pPr algn="just"/>
            <a:r>
              <a:rPr lang="es-VE" sz="2000" dirty="0">
                <a:latin typeface="Aharoni" pitchFamily="2" charset="-79"/>
                <a:cs typeface="Aharoni" pitchFamily="2" charset="-79"/>
              </a:rPr>
              <a:t>Se corta una tira de tela de algodón o franela blanca </a:t>
            </a:r>
          </a:p>
          <a:p>
            <a:pPr algn="just"/>
            <a:r>
              <a:rPr lang="es-VE" sz="2000" dirty="0" smtClean="0">
                <a:latin typeface="Aharoni" pitchFamily="2" charset="-79"/>
                <a:cs typeface="Aharoni" pitchFamily="2" charset="-79"/>
              </a:rPr>
              <a:t> </a:t>
            </a:r>
            <a:r>
              <a:rPr lang="es-VE" sz="2000" dirty="0">
                <a:latin typeface="Aharoni" pitchFamily="2" charset="-79"/>
                <a:cs typeface="Aharoni" pitchFamily="2" charset="-79"/>
              </a:rPr>
              <a:t>40x4 cm</a:t>
            </a:r>
          </a:p>
        </p:txBody>
      </p:sp>
      <p:pic>
        <p:nvPicPr>
          <p:cNvPr id="30" name="29 Imagen" descr="WhatsApp Image 2025-02-02 at 3.45.07 PM.jpeg"/>
          <p:cNvPicPr>
            <a:picLocks noChangeAspect="1"/>
          </p:cNvPicPr>
          <p:nvPr/>
        </p:nvPicPr>
        <p:blipFill>
          <a:blip r:embed="rId4" cstate="print"/>
          <a:stretch>
            <a:fillRect/>
          </a:stretch>
        </p:blipFill>
        <p:spPr>
          <a:xfrm flipH="1">
            <a:off x="11413380" y="2952304"/>
            <a:ext cx="1296144" cy="1584176"/>
          </a:xfrm>
          <a:prstGeom prst="rect">
            <a:avLst/>
          </a:prstGeom>
        </p:spPr>
      </p:pic>
      <p:pic>
        <p:nvPicPr>
          <p:cNvPr id="31" name="30 Imagen" descr="WhatsApp Image 2025-02-02 at 3.45.08 PM.jpeg"/>
          <p:cNvPicPr>
            <a:picLocks noChangeAspect="1"/>
          </p:cNvPicPr>
          <p:nvPr/>
        </p:nvPicPr>
        <p:blipFill>
          <a:blip r:embed="rId5" cstate="print"/>
          <a:stretch>
            <a:fillRect/>
          </a:stretch>
        </p:blipFill>
        <p:spPr>
          <a:xfrm flipH="1">
            <a:off x="12709524" y="2952304"/>
            <a:ext cx="1224136" cy="1584176"/>
          </a:xfrm>
          <a:prstGeom prst="rect">
            <a:avLst/>
          </a:prstGeom>
        </p:spPr>
      </p:pic>
      <p:pic>
        <p:nvPicPr>
          <p:cNvPr id="33" name="32 Imagen" descr="WhatsApp Image 2025-02-02 at 3.45.15 PM.jpeg"/>
          <p:cNvPicPr>
            <a:picLocks noChangeAspect="1"/>
          </p:cNvPicPr>
          <p:nvPr/>
        </p:nvPicPr>
        <p:blipFill>
          <a:blip r:embed="rId6" cstate="print"/>
          <a:stretch>
            <a:fillRect/>
          </a:stretch>
        </p:blipFill>
        <p:spPr>
          <a:xfrm rot="5400000" flipH="1">
            <a:off x="7068897" y="5784618"/>
            <a:ext cx="1296144" cy="1536171"/>
          </a:xfrm>
          <a:prstGeom prst="rect">
            <a:avLst/>
          </a:prstGeom>
        </p:spPr>
      </p:pic>
      <p:pic>
        <p:nvPicPr>
          <p:cNvPr id="35" name="34 Imagen" descr="WhatsApp Image 2025-02-02 at 3.45.16 PM.jpeg"/>
          <p:cNvPicPr>
            <a:picLocks noChangeAspect="1"/>
          </p:cNvPicPr>
          <p:nvPr/>
        </p:nvPicPr>
        <p:blipFill>
          <a:blip r:embed="rId7" cstate="print"/>
          <a:stretch>
            <a:fillRect/>
          </a:stretch>
        </p:blipFill>
        <p:spPr>
          <a:xfrm flipH="1">
            <a:off x="10837316" y="5904632"/>
            <a:ext cx="1944216" cy="1512168"/>
          </a:xfrm>
          <a:prstGeom prst="rect">
            <a:avLst/>
          </a:prstGeom>
        </p:spPr>
      </p:pic>
      <p:pic>
        <p:nvPicPr>
          <p:cNvPr id="37" name="36 Imagen" descr="WhatsApp Image 2025-02-02 at 3.45.26 PM (1).jpeg"/>
          <p:cNvPicPr>
            <a:picLocks noChangeAspect="1"/>
          </p:cNvPicPr>
          <p:nvPr/>
        </p:nvPicPr>
        <p:blipFill>
          <a:blip r:embed="rId8" cstate="print"/>
          <a:stretch>
            <a:fillRect/>
          </a:stretch>
        </p:blipFill>
        <p:spPr>
          <a:xfrm flipH="1">
            <a:off x="14653740" y="5832624"/>
            <a:ext cx="1296145" cy="2016224"/>
          </a:xfrm>
          <a:prstGeom prst="rect">
            <a:avLst/>
          </a:prstGeom>
        </p:spPr>
      </p:pic>
      <p:pic>
        <p:nvPicPr>
          <p:cNvPr id="45" name="44 Imagen" descr="WhatsApp Image 2025-02-02 at 3.45.15 PM (1).jpeg"/>
          <p:cNvPicPr>
            <a:picLocks noChangeAspect="1"/>
          </p:cNvPicPr>
          <p:nvPr/>
        </p:nvPicPr>
        <p:blipFill>
          <a:blip r:embed="rId9" cstate="print"/>
          <a:stretch>
            <a:fillRect/>
          </a:stretch>
        </p:blipFill>
        <p:spPr>
          <a:xfrm flipH="1">
            <a:off x="8461052" y="5904632"/>
            <a:ext cx="1224136" cy="1296144"/>
          </a:xfrm>
          <a:prstGeom prst="rect">
            <a:avLst/>
          </a:prstGeom>
        </p:spPr>
      </p:pic>
      <p:sp>
        <p:nvSpPr>
          <p:cNvPr id="46" name="45 CuadroTexto"/>
          <p:cNvSpPr txBox="1"/>
          <p:nvPr/>
        </p:nvSpPr>
        <p:spPr>
          <a:xfrm>
            <a:off x="11413380" y="4536480"/>
            <a:ext cx="3816424" cy="1078264"/>
          </a:xfrm>
          <a:prstGeom prst="rect">
            <a:avLst/>
          </a:prstGeom>
          <a:noFill/>
        </p:spPr>
        <p:txBody>
          <a:bodyPr wrap="square" lIns="153436" tIns="76718" rIns="153436" bIns="76718" rtlCol="0">
            <a:spAutoFit/>
          </a:bodyPr>
          <a:lstStyle/>
          <a:p>
            <a:pPr algn="just"/>
            <a:r>
              <a:rPr lang="es-VE" sz="2000" dirty="0" smtClean="0">
                <a:latin typeface="Aharoni" pitchFamily="2" charset="-79"/>
                <a:cs typeface="Aharoni" pitchFamily="2" charset="-79"/>
              </a:rPr>
              <a:t>Secuencialmente se coloca el algodón sobre la tira y asegura con hilo blanco </a:t>
            </a:r>
            <a:endParaRPr lang="es-VE" sz="2000" dirty="0">
              <a:latin typeface="Aharoni" pitchFamily="2" charset="-79"/>
              <a:cs typeface="Aharoni" pitchFamily="2" charset="-79"/>
            </a:endParaRPr>
          </a:p>
        </p:txBody>
      </p:sp>
      <p:pic>
        <p:nvPicPr>
          <p:cNvPr id="47" name="46 Imagen" descr="WhatsApp Image 2025-02-02 at 3.45.07 PM (1).jpeg"/>
          <p:cNvPicPr>
            <a:picLocks noChangeAspect="1"/>
          </p:cNvPicPr>
          <p:nvPr/>
        </p:nvPicPr>
        <p:blipFill>
          <a:blip r:embed="rId10" cstate="print"/>
          <a:stretch>
            <a:fillRect/>
          </a:stretch>
        </p:blipFill>
        <p:spPr>
          <a:xfrm flipH="1">
            <a:off x="13933660" y="2952304"/>
            <a:ext cx="1296144" cy="1584176"/>
          </a:xfrm>
          <a:prstGeom prst="rect">
            <a:avLst/>
          </a:prstGeom>
        </p:spPr>
      </p:pic>
      <p:sp>
        <p:nvSpPr>
          <p:cNvPr id="48" name="47 CuadroTexto"/>
          <p:cNvSpPr txBox="1"/>
          <p:nvPr/>
        </p:nvSpPr>
        <p:spPr>
          <a:xfrm>
            <a:off x="6948884" y="7272784"/>
            <a:ext cx="2736304" cy="1386041"/>
          </a:xfrm>
          <a:prstGeom prst="rect">
            <a:avLst/>
          </a:prstGeom>
          <a:noFill/>
        </p:spPr>
        <p:txBody>
          <a:bodyPr wrap="square" lIns="153436" tIns="76718" rIns="153436" bIns="76718" rtlCol="0">
            <a:spAutoFit/>
          </a:bodyPr>
          <a:lstStyle/>
          <a:p>
            <a:pPr algn="just"/>
            <a:r>
              <a:rPr lang="es-VE" sz="2000" dirty="0" smtClean="0">
                <a:latin typeface="Aharoni" pitchFamily="2" charset="-79"/>
                <a:cs typeface="Aharoni" pitchFamily="2" charset="-79"/>
              </a:rPr>
              <a:t>Luego se coloca una porción de carbón activado sobre el algodón </a:t>
            </a:r>
            <a:endParaRPr lang="es-VE" sz="2000" dirty="0">
              <a:latin typeface="Aharoni" pitchFamily="2" charset="-79"/>
              <a:cs typeface="Aharoni" pitchFamily="2" charset="-79"/>
            </a:endParaRPr>
          </a:p>
        </p:txBody>
      </p:sp>
      <p:sp>
        <p:nvSpPr>
          <p:cNvPr id="49" name="48 CuadroTexto"/>
          <p:cNvSpPr txBox="1"/>
          <p:nvPr/>
        </p:nvSpPr>
        <p:spPr>
          <a:xfrm>
            <a:off x="10693300" y="7416800"/>
            <a:ext cx="1800200" cy="2001594"/>
          </a:xfrm>
          <a:prstGeom prst="rect">
            <a:avLst/>
          </a:prstGeom>
          <a:noFill/>
        </p:spPr>
        <p:txBody>
          <a:bodyPr wrap="square" lIns="153436" tIns="76718" rIns="153436" bIns="76718" rtlCol="0">
            <a:spAutoFit/>
          </a:bodyPr>
          <a:lstStyle/>
          <a:p>
            <a:pPr algn="just"/>
            <a:r>
              <a:rPr lang="es-VE" sz="2000" dirty="0" smtClean="0">
                <a:latin typeface="Aharoni" pitchFamily="2" charset="-79"/>
                <a:cs typeface="Aharoni" pitchFamily="2" charset="-79"/>
              </a:rPr>
              <a:t>Se cierra el algodón y se vuelve se asegurar con hilo blanco</a:t>
            </a:r>
            <a:endParaRPr lang="es-VE" sz="2000" dirty="0">
              <a:latin typeface="Aharoni" pitchFamily="2" charset="-79"/>
              <a:cs typeface="Aharoni" pitchFamily="2" charset="-79"/>
            </a:endParaRPr>
          </a:p>
        </p:txBody>
      </p:sp>
      <p:pic>
        <p:nvPicPr>
          <p:cNvPr id="50" name="49 Imagen" descr="WhatsApp Image 2025-02-02 at 3.45.25 PM.jpeg"/>
          <p:cNvPicPr>
            <a:picLocks noChangeAspect="1"/>
          </p:cNvPicPr>
          <p:nvPr/>
        </p:nvPicPr>
        <p:blipFill>
          <a:blip r:embed="rId11" cstate="print"/>
          <a:stretch>
            <a:fillRect/>
          </a:stretch>
        </p:blipFill>
        <p:spPr>
          <a:xfrm flipH="1">
            <a:off x="13141572" y="5832624"/>
            <a:ext cx="1512168" cy="2016224"/>
          </a:xfrm>
          <a:prstGeom prst="rect">
            <a:avLst/>
          </a:prstGeom>
        </p:spPr>
      </p:pic>
      <p:grpSp>
        <p:nvGrpSpPr>
          <p:cNvPr id="51" name="Google Shape;2584;p51"/>
          <p:cNvGrpSpPr/>
          <p:nvPr/>
        </p:nvGrpSpPr>
        <p:grpSpPr>
          <a:xfrm>
            <a:off x="9757196" y="3240336"/>
            <a:ext cx="1512168" cy="1008112"/>
            <a:chOff x="4943575" y="2516350"/>
            <a:chExt cx="98675" cy="81700"/>
          </a:xfrm>
          <a:solidFill>
            <a:srgbClr val="00B0F0"/>
          </a:solidFill>
        </p:grpSpPr>
        <p:sp>
          <p:nvSpPr>
            <p:cNvPr id="52" name="Google Shape;2585;p51"/>
            <p:cNvSpPr/>
            <p:nvPr/>
          </p:nvSpPr>
          <p:spPr>
            <a:xfrm>
              <a:off x="5036450" y="2554750"/>
              <a:ext cx="5800" cy="4825"/>
            </a:xfrm>
            <a:custGeom>
              <a:avLst/>
              <a:gdLst/>
              <a:ahLst/>
              <a:cxnLst/>
              <a:rect l="l" t="t" r="r" b="b"/>
              <a:pathLst>
                <a:path w="232" h="193" extrusionOk="0">
                  <a:moveTo>
                    <a:pt x="130" y="0"/>
                  </a:moveTo>
                  <a:cubicBezTo>
                    <a:pt x="51" y="0"/>
                    <a:pt x="0" y="101"/>
                    <a:pt x="65" y="166"/>
                  </a:cubicBezTo>
                  <a:cubicBezTo>
                    <a:pt x="83" y="184"/>
                    <a:pt x="106" y="192"/>
                    <a:pt x="129" y="192"/>
                  </a:cubicBezTo>
                  <a:cubicBezTo>
                    <a:pt x="179" y="192"/>
                    <a:pt x="229" y="153"/>
                    <a:pt x="224" y="94"/>
                  </a:cubicBezTo>
                  <a:cubicBezTo>
                    <a:pt x="231" y="44"/>
                    <a:pt x="188" y="0"/>
                    <a:pt x="130" y="0"/>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53" name="Google Shape;2586;p51"/>
            <p:cNvSpPr/>
            <p:nvPr/>
          </p:nvSpPr>
          <p:spPr>
            <a:xfrm>
              <a:off x="5028150" y="2547175"/>
              <a:ext cx="5625" cy="4725"/>
            </a:xfrm>
            <a:custGeom>
              <a:avLst/>
              <a:gdLst/>
              <a:ahLst/>
              <a:cxnLst/>
              <a:rect l="l" t="t" r="r" b="b"/>
              <a:pathLst>
                <a:path w="225" h="189" extrusionOk="0">
                  <a:moveTo>
                    <a:pt x="123" y="0"/>
                  </a:moveTo>
                  <a:cubicBezTo>
                    <a:pt x="37" y="0"/>
                    <a:pt x="0" y="101"/>
                    <a:pt x="58" y="159"/>
                  </a:cubicBezTo>
                  <a:cubicBezTo>
                    <a:pt x="79" y="180"/>
                    <a:pt x="103" y="189"/>
                    <a:pt x="126" y="189"/>
                  </a:cubicBezTo>
                  <a:cubicBezTo>
                    <a:pt x="177" y="189"/>
                    <a:pt x="224" y="146"/>
                    <a:pt x="224" y="87"/>
                  </a:cubicBezTo>
                  <a:cubicBezTo>
                    <a:pt x="217" y="36"/>
                    <a:pt x="181" y="0"/>
                    <a:pt x="123" y="0"/>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54" name="Google Shape;2587;p51"/>
            <p:cNvSpPr/>
            <p:nvPr/>
          </p:nvSpPr>
          <p:spPr>
            <a:xfrm>
              <a:off x="5028150" y="2554750"/>
              <a:ext cx="5625" cy="4825"/>
            </a:xfrm>
            <a:custGeom>
              <a:avLst/>
              <a:gdLst/>
              <a:ahLst/>
              <a:cxnLst/>
              <a:rect l="l" t="t" r="r" b="b"/>
              <a:pathLst>
                <a:path w="225" h="193" extrusionOk="0">
                  <a:moveTo>
                    <a:pt x="123" y="0"/>
                  </a:moveTo>
                  <a:cubicBezTo>
                    <a:pt x="44" y="0"/>
                    <a:pt x="0" y="101"/>
                    <a:pt x="58" y="166"/>
                  </a:cubicBezTo>
                  <a:cubicBezTo>
                    <a:pt x="76" y="184"/>
                    <a:pt x="99" y="192"/>
                    <a:pt x="123" y="192"/>
                  </a:cubicBezTo>
                  <a:cubicBezTo>
                    <a:pt x="173" y="192"/>
                    <a:pt x="224" y="153"/>
                    <a:pt x="224" y="94"/>
                  </a:cubicBezTo>
                  <a:cubicBezTo>
                    <a:pt x="224" y="44"/>
                    <a:pt x="181" y="0"/>
                    <a:pt x="123" y="0"/>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55" name="Google Shape;2588;p51"/>
            <p:cNvSpPr/>
            <p:nvPr/>
          </p:nvSpPr>
          <p:spPr>
            <a:xfrm>
              <a:off x="5028150" y="2562500"/>
              <a:ext cx="5625" cy="4800"/>
            </a:xfrm>
            <a:custGeom>
              <a:avLst/>
              <a:gdLst/>
              <a:ahLst/>
              <a:cxnLst/>
              <a:rect l="l" t="t" r="r" b="b"/>
              <a:pathLst>
                <a:path w="225" h="192" extrusionOk="0">
                  <a:moveTo>
                    <a:pt x="123" y="0"/>
                  </a:moveTo>
                  <a:cubicBezTo>
                    <a:pt x="37" y="0"/>
                    <a:pt x="0" y="101"/>
                    <a:pt x="58" y="166"/>
                  </a:cubicBezTo>
                  <a:cubicBezTo>
                    <a:pt x="77" y="183"/>
                    <a:pt x="100" y="191"/>
                    <a:pt x="122" y="191"/>
                  </a:cubicBezTo>
                  <a:cubicBezTo>
                    <a:pt x="174" y="191"/>
                    <a:pt x="224" y="148"/>
                    <a:pt x="224" y="87"/>
                  </a:cubicBezTo>
                  <a:cubicBezTo>
                    <a:pt x="217" y="37"/>
                    <a:pt x="181" y="0"/>
                    <a:pt x="123" y="0"/>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56" name="Google Shape;2589;p51"/>
            <p:cNvSpPr/>
            <p:nvPr/>
          </p:nvSpPr>
          <p:spPr>
            <a:xfrm>
              <a:off x="5019725"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57" name="Google Shape;2590;p51"/>
            <p:cNvSpPr/>
            <p:nvPr/>
          </p:nvSpPr>
          <p:spPr>
            <a:xfrm>
              <a:off x="5019675" y="2547175"/>
              <a:ext cx="5625" cy="4725"/>
            </a:xfrm>
            <a:custGeom>
              <a:avLst/>
              <a:gdLst/>
              <a:ahLst/>
              <a:cxnLst/>
              <a:rect l="l" t="t" r="r" b="b"/>
              <a:pathLst>
                <a:path w="225" h="189" extrusionOk="0">
                  <a:moveTo>
                    <a:pt x="130" y="0"/>
                  </a:moveTo>
                  <a:cubicBezTo>
                    <a:pt x="44" y="0"/>
                    <a:pt x="0" y="101"/>
                    <a:pt x="58" y="159"/>
                  </a:cubicBezTo>
                  <a:cubicBezTo>
                    <a:pt x="79" y="180"/>
                    <a:pt x="103" y="189"/>
                    <a:pt x="126" y="189"/>
                  </a:cubicBezTo>
                  <a:cubicBezTo>
                    <a:pt x="177" y="189"/>
                    <a:pt x="224" y="146"/>
                    <a:pt x="224" y="87"/>
                  </a:cubicBezTo>
                  <a:cubicBezTo>
                    <a:pt x="217" y="36"/>
                    <a:pt x="181" y="0"/>
                    <a:pt x="130" y="0"/>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58" name="Google Shape;2591;p51"/>
            <p:cNvSpPr/>
            <p:nvPr/>
          </p:nvSpPr>
          <p:spPr>
            <a:xfrm>
              <a:off x="5019675" y="2554750"/>
              <a:ext cx="5625" cy="4825"/>
            </a:xfrm>
            <a:custGeom>
              <a:avLst/>
              <a:gdLst/>
              <a:ahLst/>
              <a:cxnLst/>
              <a:rect l="l" t="t" r="r" b="b"/>
              <a:pathLst>
                <a:path w="225" h="193" extrusionOk="0">
                  <a:moveTo>
                    <a:pt x="130" y="0"/>
                  </a:moveTo>
                  <a:cubicBezTo>
                    <a:pt x="44" y="0"/>
                    <a:pt x="0" y="101"/>
                    <a:pt x="58" y="166"/>
                  </a:cubicBezTo>
                  <a:cubicBezTo>
                    <a:pt x="79" y="184"/>
                    <a:pt x="102" y="192"/>
                    <a:pt x="126" y="192"/>
                  </a:cubicBezTo>
                  <a:cubicBezTo>
                    <a:pt x="177" y="192"/>
                    <a:pt x="224" y="153"/>
                    <a:pt x="224" y="94"/>
                  </a:cubicBezTo>
                  <a:cubicBezTo>
                    <a:pt x="224" y="44"/>
                    <a:pt x="181" y="0"/>
                    <a:pt x="130" y="0"/>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59" name="Google Shape;2592;p51"/>
            <p:cNvSpPr/>
            <p:nvPr/>
          </p:nvSpPr>
          <p:spPr>
            <a:xfrm>
              <a:off x="5019675" y="2562500"/>
              <a:ext cx="5625" cy="4800"/>
            </a:xfrm>
            <a:custGeom>
              <a:avLst/>
              <a:gdLst/>
              <a:ahLst/>
              <a:cxnLst/>
              <a:rect l="l" t="t" r="r" b="b"/>
              <a:pathLst>
                <a:path w="225" h="192" extrusionOk="0">
                  <a:moveTo>
                    <a:pt x="130" y="0"/>
                  </a:moveTo>
                  <a:cubicBezTo>
                    <a:pt x="44" y="0"/>
                    <a:pt x="0" y="101"/>
                    <a:pt x="58" y="166"/>
                  </a:cubicBezTo>
                  <a:cubicBezTo>
                    <a:pt x="77" y="183"/>
                    <a:pt x="100" y="191"/>
                    <a:pt x="122" y="191"/>
                  </a:cubicBezTo>
                  <a:cubicBezTo>
                    <a:pt x="174" y="191"/>
                    <a:pt x="224" y="148"/>
                    <a:pt x="224" y="87"/>
                  </a:cubicBezTo>
                  <a:cubicBezTo>
                    <a:pt x="217" y="37"/>
                    <a:pt x="181" y="0"/>
                    <a:pt x="130" y="0"/>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60" name="Google Shape;2593;p51"/>
            <p:cNvSpPr/>
            <p:nvPr/>
          </p:nvSpPr>
          <p:spPr>
            <a:xfrm>
              <a:off x="5019725" y="2570225"/>
              <a:ext cx="5575" cy="4750"/>
            </a:xfrm>
            <a:custGeom>
              <a:avLst/>
              <a:gdLst/>
              <a:ahLst/>
              <a:cxnLst/>
              <a:rect l="l" t="t" r="r" b="b"/>
              <a:pathLst>
                <a:path w="223" h="190" extrusionOk="0">
                  <a:moveTo>
                    <a:pt x="139" y="1"/>
                  </a:moveTo>
                  <a:cubicBezTo>
                    <a:pt x="136" y="1"/>
                    <a:pt x="132" y="1"/>
                    <a:pt x="128" y="2"/>
                  </a:cubicBezTo>
                  <a:cubicBezTo>
                    <a:pt x="126" y="1"/>
                    <a:pt x="123" y="1"/>
                    <a:pt x="120" y="1"/>
                  </a:cubicBezTo>
                  <a:cubicBezTo>
                    <a:pt x="39" y="1"/>
                    <a:pt x="0" y="104"/>
                    <a:pt x="56" y="160"/>
                  </a:cubicBezTo>
                  <a:cubicBezTo>
                    <a:pt x="77" y="181"/>
                    <a:pt x="101" y="190"/>
                    <a:pt x="124" y="190"/>
                  </a:cubicBezTo>
                  <a:cubicBezTo>
                    <a:pt x="175" y="190"/>
                    <a:pt x="222" y="147"/>
                    <a:pt x="222" y="88"/>
                  </a:cubicBezTo>
                  <a:cubicBezTo>
                    <a:pt x="215" y="41"/>
                    <a:pt x="184" y="1"/>
                    <a:pt x="139" y="1"/>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61" name="Google Shape;2594;p51"/>
            <p:cNvSpPr/>
            <p:nvPr/>
          </p:nvSpPr>
          <p:spPr>
            <a:xfrm>
              <a:off x="5011200"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62" name="Google Shape;2595;p51"/>
            <p:cNvSpPr/>
            <p:nvPr/>
          </p:nvSpPr>
          <p:spPr>
            <a:xfrm>
              <a:off x="5011250"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63" name="Google Shape;2596;p51"/>
            <p:cNvSpPr/>
            <p:nvPr/>
          </p:nvSpPr>
          <p:spPr>
            <a:xfrm>
              <a:off x="5011200"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64" name="Google Shape;2597;p51"/>
            <p:cNvSpPr/>
            <p:nvPr/>
          </p:nvSpPr>
          <p:spPr>
            <a:xfrm>
              <a:off x="5011200" y="2554750"/>
              <a:ext cx="5625" cy="4825"/>
            </a:xfrm>
            <a:custGeom>
              <a:avLst/>
              <a:gdLst/>
              <a:ahLst/>
              <a:cxnLst/>
              <a:rect l="l" t="t" r="r" b="b"/>
              <a:pathLst>
                <a:path w="225" h="193" extrusionOk="0">
                  <a:moveTo>
                    <a:pt x="130" y="0"/>
                  </a:moveTo>
                  <a:cubicBezTo>
                    <a:pt x="44" y="0"/>
                    <a:pt x="1" y="101"/>
                    <a:pt x="58" y="166"/>
                  </a:cubicBezTo>
                  <a:cubicBezTo>
                    <a:pt x="79" y="184"/>
                    <a:pt x="103" y="192"/>
                    <a:pt x="126" y="192"/>
                  </a:cubicBezTo>
                  <a:cubicBezTo>
                    <a:pt x="177" y="192"/>
                    <a:pt x="224" y="153"/>
                    <a:pt x="224" y="94"/>
                  </a:cubicBezTo>
                  <a:cubicBezTo>
                    <a:pt x="224" y="44"/>
                    <a:pt x="181" y="0"/>
                    <a:pt x="130" y="0"/>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65" name="Google Shape;2598;p51"/>
            <p:cNvSpPr/>
            <p:nvPr/>
          </p:nvSpPr>
          <p:spPr>
            <a:xfrm>
              <a:off x="5011200" y="2562500"/>
              <a:ext cx="5750" cy="4800"/>
            </a:xfrm>
            <a:custGeom>
              <a:avLst/>
              <a:gdLst/>
              <a:ahLst/>
              <a:cxnLst/>
              <a:rect l="l" t="t" r="r" b="b"/>
              <a:pathLst>
                <a:path w="230" h="192" extrusionOk="0">
                  <a:moveTo>
                    <a:pt x="130" y="0"/>
                  </a:moveTo>
                  <a:cubicBezTo>
                    <a:pt x="44" y="0"/>
                    <a:pt x="1" y="101"/>
                    <a:pt x="65" y="166"/>
                  </a:cubicBezTo>
                  <a:cubicBezTo>
                    <a:pt x="82" y="183"/>
                    <a:pt x="104" y="191"/>
                    <a:pt x="126" y="191"/>
                  </a:cubicBezTo>
                  <a:cubicBezTo>
                    <a:pt x="177" y="191"/>
                    <a:pt x="229" y="148"/>
                    <a:pt x="224" y="87"/>
                  </a:cubicBezTo>
                  <a:cubicBezTo>
                    <a:pt x="224" y="37"/>
                    <a:pt x="181" y="0"/>
                    <a:pt x="130" y="0"/>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66" name="Google Shape;2599;p51"/>
            <p:cNvSpPr/>
            <p:nvPr/>
          </p:nvSpPr>
          <p:spPr>
            <a:xfrm>
              <a:off x="501125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67" name="Google Shape;2600;p51"/>
            <p:cNvSpPr/>
            <p:nvPr/>
          </p:nvSpPr>
          <p:spPr>
            <a:xfrm>
              <a:off x="5011200" y="2577825"/>
              <a:ext cx="5625" cy="4825"/>
            </a:xfrm>
            <a:custGeom>
              <a:avLst/>
              <a:gdLst/>
              <a:ahLst/>
              <a:cxnLst/>
              <a:rect l="l" t="t" r="r" b="b"/>
              <a:pathLst>
                <a:path w="225" h="193" extrusionOk="0">
                  <a:moveTo>
                    <a:pt x="130" y="1"/>
                  </a:moveTo>
                  <a:cubicBezTo>
                    <a:pt x="44" y="1"/>
                    <a:pt x="1" y="101"/>
                    <a:pt x="58" y="166"/>
                  </a:cubicBezTo>
                  <a:cubicBezTo>
                    <a:pt x="79" y="185"/>
                    <a:pt x="103" y="193"/>
                    <a:pt x="126" y="193"/>
                  </a:cubicBezTo>
                  <a:cubicBezTo>
                    <a:pt x="177" y="193"/>
                    <a:pt x="224" y="154"/>
                    <a:pt x="224" y="94"/>
                  </a:cubicBezTo>
                  <a:cubicBezTo>
                    <a:pt x="224" y="44"/>
                    <a:pt x="181" y="1"/>
                    <a:pt x="130" y="1"/>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68" name="Google Shape;2601;p51"/>
            <p:cNvSpPr/>
            <p:nvPr/>
          </p:nvSpPr>
          <p:spPr>
            <a:xfrm>
              <a:off x="5002725" y="2524100"/>
              <a:ext cx="5750" cy="4775"/>
            </a:xfrm>
            <a:custGeom>
              <a:avLst/>
              <a:gdLst/>
              <a:ahLst/>
              <a:cxnLst/>
              <a:rect l="l" t="t" r="r" b="b"/>
              <a:pathLst>
                <a:path w="230" h="191" extrusionOk="0">
                  <a:moveTo>
                    <a:pt x="130" y="0"/>
                  </a:moveTo>
                  <a:cubicBezTo>
                    <a:pt x="44" y="0"/>
                    <a:pt x="1" y="101"/>
                    <a:pt x="65" y="166"/>
                  </a:cubicBezTo>
                  <a:cubicBezTo>
                    <a:pt x="83" y="183"/>
                    <a:pt x="104" y="191"/>
                    <a:pt x="126" y="191"/>
                  </a:cubicBezTo>
                  <a:cubicBezTo>
                    <a:pt x="177" y="191"/>
                    <a:pt x="229" y="148"/>
                    <a:pt x="224" y="87"/>
                  </a:cubicBezTo>
                  <a:cubicBezTo>
                    <a:pt x="224" y="36"/>
                    <a:pt x="181" y="0"/>
                    <a:pt x="130" y="0"/>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69" name="Google Shape;2602;p51"/>
            <p:cNvSpPr/>
            <p:nvPr/>
          </p:nvSpPr>
          <p:spPr>
            <a:xfrm>
              <a:off x="5002725"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70" name="Google Shape;2603;p51"/>
            <p:cNvSpPr/>
            <p:nvPr/>
          </p:nvSpPr>
          <p:spPr>
            <a:xfrm>
              <a:off x="5002775"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71" name="Google Shape;2604;p51"/>
            <p:cNvSpPr/>
            <p:nvPr/>
          </p:nvSpPr>
          <p:spPr>
            <a:xfrm>
              <a:off x="5002725"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72" name="Google Shape;2605;p51"/>
            <p:cNvSpPr/>
            <p:nvPr/>
          </p:nvSpPr>
          <p:spPr>
            <a:xfrm>
              <a:off x="5002725" y="2554750"/>
              <a:ext cx="5625" cy="4825"/>
            </a:xfrm>
            <a:custGeom>
              <a:avLst/>
              <a:gdLst/>
              <a:ahLst/>
              <a:cxnLst/>
              <a:rect l="l" t="t" r="r" b="b"/>
              <a:pathLst>
                <a:path w="225" h="193" extrusionOk="0">
                  <a:moveTo>
                    <a:pt x="130" y="0"/>
                  </a:moveTo>
                  <a:cubicBezTo>
                    <a:pt x="44" y="0"/>
                    <a:pt x="1" y="101"/>
                    <a:pt x="58" y="166"/>
                  </a:cubicBezTo>
                  <a:cubicBezTo>
                    <a:pt x="79" y="184"/>
                    <a:pt x="103" y="192"/>
                    <a:pt x="126" y="192"/>
                  </a:cubicBezTo>
                  <a:cubicBezTo>
                    <a:pt x="177" y="192"/>
                    <a:pt x="224" y="153"/>
                    <a:pt x="224" y="94"/>
                  </a:cubicBezTo>
                  <a:cubicBezTo>
                    <a:pt x="224" y="44"/>
                    <a:pt x="181" y="0"/>
                    <a:pt x="130" y="0"/>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73" name="Google Shape;2606;p51"/>
            <p:cNvSpPr/>
            <p:nvPr/>
          </p:nvSpPr>
          <p:spPr>
            <a:xfrm>
              <a:off x="5002725" y="2562500"/>
              <a:ext cx="5750" cy="4800"/>
            </a:xfrm>
            <a:custGeom>
              <a:avLst/>
              <a:gdLst/>
              <a:ahLst/>
              <a:cxnLst/>
              <a:rect l="l" t="t" r="r" b="b"/>
              <a:pathLst>
                <a:path w="230" h="192" extrusionOk="0">
                  <a:moveTo>
                    <a:pt x="130" y="0"/>
                  </a:moveTo>
                  <a:cubicBezTo>
                    <a:pt x="44" y="0"/>
                    <a:pt x="1" y="101"/>
                    <a:pt x="65" y="166"/>
                  </a:cubicBezTo>
                  <a:cubicBezTo>
                    <a:pt x="83" y="183"/>
                    <a:pt x="104" y="191"/>
                    <a:pt x="126" y="191"/>
                  </a:cubicBezTo>
                  <a:cubicBezTo>
                    <a:pt x="177" y="191"/>
                    <a:pt x="229" y="148"/>
                    <a:pt x="224" y="87"/>
                  </a:cubicBezTo>
                  <a:cubicBezTo>
                    <a:pt x="224" y="37"/>
                    <a:pt x="181" y="0"/>
                    <a:pt x="130" y="0"/>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74" name="Google Shape;2607;p51"/>
            <p:cNvSpPr/>
            <p:nvPr/>
          </p:nvSpPr>
          <p:spPr>
            <a:xfrm>
              <a:off x="500277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75" name="Google Shape;2608;p51"/>
            <p:cNvSpPr/>
            <p:nvPr/>
          </p:nvSpPr>
          <p:spPr>
            <a:xfrm>
              <a:off x="5002725" y="2577825"/>
              <a:ext cx="5625" cy="4825"/>
            </a:xfrm>
            <a:custGeom>
              <a:avLst/>
              <a:gdLst/>
              <a:ahLst/>
              <a:cxnLst/>
              <a:rect l="l" t="t" r="r" b="b"/>
              <a:pathLst>
                <a:path w="225" h="193" extrusionOk="0">
                  <a:moveTo>
                    <a:pt x="130" y="1"/>
                  </a:moveTo>
                  <a:cubicBezTo>
                    <a:pt x="44" y="1"/>
                    <a:pt x="1" y="101"/>
                    <a:pt x="58" y="166"/>
                  </a:cubicBezTo>
                  <a:cubicBezTo>
                    <a:pt x="79" y="185"/>
                    <a:pt x="103" y="193"/>
                    <a:pt x="126" y="193"/>
                  </a:cubicBezTo>
                  <a:cubicBezTo>
                    <a:pt x="177" y="193"/>
                    <a:pt x="224" y="154"/>
                    <a:pt x="224" y="94"/>
                  </a:cubicBezTo>
                  <a:cubicBezTo>
                    <a:pt x="224" y="44"/>
                    <a:pt x="181" y="1"/>
                    <a:pt x="130" y="1"/>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76" name="Google Shape;2609;p51"/>
            <p:cNvSpPr/>
            <p:nvPr/>
          </p:nvSpPr>
          <p:spPr>
            <a:xfrm>
              <a:off x="5002725" y="2585575"/>
              <a:ext cx="5750" cy="4800"/>
            </a:xfrm>
            <a:custGeom>
              <a:avLst/>
              <a:gdLst/>
              <a:ahLst/>
              <a:cxnLst/>
              <a:rect l="l" t="t" r="r" b="b"/>
              <a:pathLst>
                <a:path w="230" h="192" extrusionOk="0">
                  <a:moveTo>
                    <a:pt x="130" y="1"/>
                  </a:moveTo>
                  <a:cubicBezTo>
                    <a:pt x="44" y="1"/>
                    <a:pt x="1" y="102"/>
                    <a:pt x="65" y="167"/>
                  </a:cubicBezTo>
                  <a:cubicBezTo>
                    <a:pt x="83" y="184"/>
                    <a:pt x="104" y="191"/>
                    <a:pt x="126" y="191"/>
                  </a:cubicBezTo>
                  <a:cubicBezTo>
                    <a:pt x="177" y="191"/>
                    <a:pt x="229" y="148"/>
                    <a:pt x="224" y="87"/>
                  </a:cubicBezTo>
                  <a:cubicBezTo>
                    <a:pt x="224" y="37"/>
                    <a:pt x="181" y="1"/>
                    <a:pt x="130" y="1"/>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77" name="Google Shape;2610;p51"/>
            <p:cNvSpPr/>
            <p:nvPr/>
          </p:nvSpPr>
          <p:spPr>
            <a:xfrm>
              <a:off x="4994250" y="25163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3"/>
                    <a:pt x="181" y="0"/>
                    <a:pt x="130" y="0"/>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78" name="Google Shape;2611;p51"/>
            <p:cNvSpPr/>
            <p:nvPr/>
          </p:nvSpPr>
          <p:spPr>
            <a:xfrm>
              <a:off x="4994250" y="2524100"/>
              <a:ext cx="5750" cy="4775"/>
            </a:xfrm>
            <a:custGeom>
              <a:avLst/>
              <a:gdLst/>
              <a:ahLst/>
              <a:cxnLst/>
              <a:rect l="l" t="t" r="r" b="b"/>
              <a:pathLst>
                <a:path w="230" h="191" extrusionOk="0">
                  <a:moveTo>
                    <a:pt x="130" y="0"/>
                  </a:moveTo>
                  <a:cubicBezTo>
                    <a:pt x="44" y="0"/>
                    <a:pt x="1" y="101"/>
                    <a:pt x="65" y="166"/>
                  </a:cubicBezTo>
                  <a:cubicBezTo>
                    <a:pt x="83" y="183"/>
                    <a:pt x="104" y="191"/>
                    <a:pt x="126" y="191"/>
                  </a:cubicBezTo>
                  <a:cubicBezTo>
                    <a:pt x="177" y="191"/>
                    <a:pt x="229" y="148"/>
                    <a:pt x="224" y="87"/>
                  </a:cubicBezTo>
                  <a:cubicBezTo>
                    <a:pt x="224" y="36"/>
                    <a:pt x="181" y="0"/>
                    <a:pt x="130" y="0"/>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79" name="Google Shape;2612;p51"/>
            <p:cNvSpPr/>
            <p:nvPr/>
          </p:nvSpPr>
          <p:spPr>
            <a:xfrm>
              <a:off x="4994250"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80" name="Google Shape;2613;p51"/>
            <p:cNvSpPr/>
            <p:nvPr/>
          </p:nvSpPr>
          <p:spPr>
            <a:xfrm>
              <a:off x="4994300"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81" name="Google Shape;2614;p51"/>
            <p:cNvSpPr/>
            <p:nvPr/>
          </p:nvSpPr>
          <p:spPr>
            <a:xfrm>
              <a:off x="4994250"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82" name="Google Shape;2615;p51"/>
            <p:cNvSpPr/>
            <p:nvPr/>
          </p:nvSpPr>
          <p:spPr>
            <a:xfrm>
              <a:off x="4994250"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83" name="Google Shape;2616;p51"/>
            <p:cNvSpPr/>
            <p:nvPr/>
          </p:nvSpPr>
          <p:spPr>
            <a:xfrm>
              <a:off x="4994250" y="2562500"/>
              <a:ext cx="5750" cy="4800"/>
            </a:xfrm>
            <a:custGeom>
              <a:avLst/>
              <a:gdLst/>
              <a:ahLst/>
              <a:cxnLst/>
              <a:rect l="l" t="t" r="r" b="b"/>
              <a:pathLst>
                <a:path w="230" h="192" extrusionOk="0">
                  <a:moveTo>
                    <a:pt x="130" y="0"/>
                  </a:moveTo>
                  <a:cubicBezTo>
                    <a:pt x="44" y="0"/>
                    <a:pt x="1" y="101"/>
                    <a:pt x="65" y="166"/>
                  </a:cubicBezTo>
                  <a:cubicBezTo>
                    <a:pt x="83" y="183"/>
                    <a:pt x="104" y="191"/>
                    <a:pt x="126" y="191"/>
                  </a:cubicBezTo>
                  <a:cubicBezTo>
                    <a:pt x="177" y="191"/>
                    <a:pt x="229" y="148"/>
                    <a:pt x="224" y="87"/>
                  </a:cubicBezTo>
                  <a:cubicBezTo>
                    <a:pt x="224" y="37"/>
                    <a:pt x="181" y="0"/>
                    <a:pt x="130" y="0"/>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84" name="Google Shape;2617;p51"/>
            <p:cNvSpPr/>
            <p:nvPr/>
          </p:nvSpPr>
          <p:spPr>
            <a:xfrm>
              <a:off x="499430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85" name="Google Shape;2618;p51"/>
            <p:cNvSpPr/>
            <p:nvPr/>
          </p:nvSpPr>
          <p:spPr>
            <a:xfrm>
              <a:off x="4994250"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86" name="Google Shape;2619;p51"/>
            <p:cNvSpPr/>
            <p:nvPr/>
          </p:nvSpPr>
          <p:spPr>
            <a:xfrm>
              <a:off x="4994250" y="2585575"/>
              <a:ext cx="5750" cy="4800"/>
            </a:xfrm>
            <a:custGeom>
              <a:avLst/>
              <a:gdLst/>
              <a:ahLst/>
              <a:cxnLst/>
              <a:rect l="l" t="t" r="r" b="b"/>
              <a:pathLst>
                <a:path w="230" h="192" extrusionOk="0">
                  <a:moveTo>
                    <a:pt x="130" y="1"/>
                  </a:moveTo>
                  <a:cubicBezTo>
                    <a:pt x="44" y="1"/>
                    <a:pt x="1" y="102"/>
                    <a:pt x="65" y="167"/>
                  </a:cubicBezTo>
                  <a:cubicBezTo>
                    <a:pt x="83" y="184"/>
                    <a:pt x="104" y="191"/>
                    <a:pt x="126" y="191"/>
                  </a:cubicBezTo>
                  <a:cubicBezTo>
                    <a:pt x="177" y="191"/>
                    <a:pt x="229" y="148"/>
                    <a:pt x="224" y="87"/>
                  </a:cubicBezTo>
                  <a:cubicBezTo>
                    <a:pt x="224" y="37"/>
                    <a:pt x="181" y="1"/>
                    <a:pt x="130" y="1"/>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87" name="Google Shape;2620;p51"/>
            <p:cNvSpPr/>
            <p:nvPr/>
          </p:nvSpPr>
          <p:spPr>
            <a:xfrm>
              <a:off x="4994250" y="2593150"/>
              <a:ext cx="5750" cy="4900"/>
            </a:xfrm>
            <a:custGeom>
              <a:avLst/>
              <a:gdLst/>
              <a:ahLst/>
              <a:cxnLst/>
              <a:rect l="l" t="t" r="r" b="b"/>
              <a:pathLst>
                <a:path w="230" h="196" extrusionOk="0">
                  <a:moveTo>
                    <a:pt x="130" y="1"/>
                  </a:moveTo>
                  <a:cubicBezTo>
                    <a:pt x="44" y="1"/>
                    <a:pt x="1" y="109"/>
                    <a:pt x="65" y="166"/>
                  </a:cubicBezTo>
                  <a:cubicBezTo>
                    <a:pt x="84" y="187"/>
                    <a:pt x="107" y="196"/>
                    <a:pt x="130" y="196"/>
                  </a:cubicBezTo>
                  <a:cubicBezTo>
                    <a:pt x="180" y="196"/>
                    <a:pt x="229" y="154"/>
                    <a:pt x="224" y="94"/>
                  </a:cubicBezTo>
                  <a:cubicBezTo>
                    <a:pt x="224" y="44"/>
                    <a:pt x="181" y="1"/>
                    <a:pt x="130" y="1"/>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88" name="Google Shape;2621;p51"/>
            <p:cNvSpPr/>
            <p:nvPr/>
          </p:nvSpPr>
          <p:spPr>
            <a:xfrm>
              <a:off x="4985775" y="2531675"/>
              <a:ext cx="5750" cy="4900"/>
            </a:xfrm>
            <a:custGeom>
              <a:avLst/>
              <a:gdLst/>
              <a:ahLst/>
              <a:cxnLst/>
              <a:rect l="l" t="t" r="r" b="b"/>
              <a:pathLst>
                <a:path w="230" h="196" extrusionOk="0">
                  <a:moveTo>
                    <a:pt x="130" y="0"/>
                  </a:moveTo>
                  <a:cubicBezTo>
                    <a:pt x="44" y="0"/>
                    <a:pt x="1" y="108"/>
                    <a:pt x="65" y="166"/>
                  </a:cubicBezTo>
                  <a:cubicBezTo>
                    <a:pt x="86" y="187"/>
                    <a:pt x="110" y="195"/>
                    <a:pt x="133" y="195"/>
                  </a:cubicBezTo>
                  <a:cubicBezTo>
                    <a:pt x="183" y="195"/>
                    <a:pt x="229" y="153"/>
                    <a:pt x="224" y="94"/>
                  </a:cubicBezTo>
                  <a:cubicBezTo>
                    <a:pt x="224" y="43"/>
                    <a:pt x="181" y="0"/>
                    <a:pt x="130" y="0"/>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89" name="Google Shape;2622;p51"/>
            <p:cNvSpPr/>
            <p:nvPr/>
          </p:nvSpPr>
          <p:spPr>
            <a:xfrm>
              <a:off x="4985825"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90" name="Google Shape;2623;p51"/>
            <p:cNvSpPr/>
            <p:nvPr/>
          </p:nvSpPr>
          <p:spPr>
            <a:xfrm>
              <a:off x="4985775" y="2547175"/>
              <a:ext cx="5750" cy="4725"/>
            </a:xfrm>
            <a:custGeom>
              <a:avLst/>
              <a:gdLst/>
              <a:ahLst/>
              <a:cxnLst/>
              <a:rect l="l" t="t" r="r" b="b"/>
              <a:pathLst>
                <a:path w="230" h="189" extrusionOk="0">
                  <a:moveTo>
                    <a:pt x="130" y="0"/>
                  </a:moveTo>
                  <a:cubicBezTo>
                    <a:pt x="44" y="0"/>
                    <a:pt x="1" y="101"/>
                    <a:pt x="65" y="159"/>
                  </a:cubicBezTo>
                  <a:cubicBezTo>
                    <a:pt x="86" y="180"/>
                    <a:pt x="110" y="189"/>
                    <a:pt x="133" y="189"/>
                  </a:cubicBezTo>
                  <a:cubicBezTo>
                    <a:pt x="183" y="189"/>
                    <a:pt x="229" y="146"/>
                    <a:pt x="224" y="87"/>
                  </a:cubicBezTo>
                  <a:cubicBezTo>
                    <a:pt x="224" y="36"/>
                    <a:pt x="181" y="0"/>
                    <a:pt x="130" y="0"/>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91" name="Google Shape;2624;p51"/>
            <p:cNvSpPr/>
            <p:nvPr/>
          </p:nvSpPr>
          <p:spPr>
            <a:xfrm>
              <a:off x="4985775"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92" name="Google Shape;2625;p51"/>
            <p:cNvSpPr/>
            <p:nvPr/>
          </p:nvSpPr>
          <p:spPr>
            <a:xfrm>
              <a:off x="4985775" y="2562500"/>
              <a:ext cx="5750" cy="4800"/>
            </a:xfrm>
            <a:custGeom>
              <a:avLst/>
              <a:gdLst/>
              <a:ahLst/>
              <a:cxnLst/>
              <a:rect l="l" t="t" r="r" b="b"/>
              <a:pathLst>
                <a:path w="230" h="192" extrusionOk="0">
                  <a:moveTo>
                    <a:pt x="130" y="0"/>
                  </a:moveTo>
                  <a:cubicBezTo>
                    <a:pt x="44" y="0"/>
                    <a:pt x="1" y="101"/>
                    <a:pt x="65" y="166"/>
                  </a:cubicBezTo>
                  <a:cubicBezTo>
                    <a:pt x="85" y="183"/>
                    <a:pt x="107" y="191"/>
                    <a:pt x="129" y="191"/>
                  </a:cubicBezTo>
                  <a:cubicBezTo>
                    <a:pt x="181" y="191"/>
                    <a:pt x="229" y="148"/>
                    <a:pt x="224" y="87"/>
                  </a:cubicBezTo>
                  <a:cubicBezTo>
                    <a:pt x="224" y="37"/>
                    <a:pt x="181" y="0"/>
                    <a:pt x="130" y="0"/>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93" name="Google Shape;2626;p51"/>
            <p:cNvSpPr/>
            <p:nvPr/>
          </p:nvSpPr>
          <p:spPr>
            <a:xfrm>
              <a:off x="498582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4" y="181"/>
                    <a:pt x="108" y="190"/>
                    <a:pt x="131" y="190"/>
                  </a:cubicBezTo>
                  <a:cubicBezTo>
                    <a:pt x="181" y="190"/>
                    <a:pt x="227" y="147"/>
                    <a:pt x="222" y="88"/>
                  </a:cubicBezTo>
                  <a:cubicBezTo>
                    <a:pt x="222" y="41"/>
                    <a:pt x="185" y="1"/>
                    <a:pt x="139" y="1"/>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94" name="Google Shape;2627;p51"/>
            <p:cNvSpPr/>
            <p:nvPr/>
          </p:nvSpPr>
          <p:spPr>
            <a:xfrm>
              <a:off x="4985775"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95" name="Google Shape;2628;p51"/>
            <p:cNvSpPr/>
            <p:nvPr/>
          </p:nvSpPr>
          <p:spPr>
            <a:xfrm>
              <a:off x="4977300" y="2531675"/>
              <a:ext cx="5750" cy="4900"/>
            </a:xfrm>
            <a:custGeom>
              <a:avLst/>
              <a:gdLst/>
              <a:ahLst/>
              <a:cxnLst/>
              <a:rect l="l" t="t" r="r" b="b"/>
              <a:pathLst>
                <a:path w="230" h="196" extrusionOk="0">
                  <a:moveTo>
                    <a:pt x="130" y="0"/>
                  </a:moveTo>
                  <a:cubicBezTo>
                    <a:pt x="44" y="0"/>
                    <a:pt x="1" y="108"/>
                    <a:pt x="65" y="166"/>
                  </a:cubicBezTo>
                  <a:cubicBezTo>
                    <a:pt x="86" y="187"/>
                    <a:pt x="110" y="195"/>
                    <a:pt x="133" y="195"/>
                  </a:cubicBezTo>
                  <a:cubicBezTo>
                    <a:pt x="183" y="195"/>
                    <a:pt x="229" y="153"/>
                    <a:pt x="224" y="94"/>
                  </a:cubicBezTo>
                  <a:cubicBezTo>
                    <a:pt x="224" y="43"/>
                    <a:pt x="181" y="0"/>
                    <a:pt x="130" y="0"/>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96" name="Google Shape;2629;p51"/>
            <p:cNvSpPr/>
            <p:nvPr/>
          </p:nvSpPr>
          <p:spPr>
            <a:xfrm>
              <a:off x="4977350"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97" name="Google Shape;2630;p51"/>
            <p:cNvSpPr/>
            <p:nvPr/>
          </p:nvSpPr>
          <p:spPr>
            <a:xfrm>
              <a:off x="4977300" y="2547175"/>
              <a:ext cx="5750" cy="4725"/>
            </a:xfrm>
            <a:custGeom>
              <a:avLst/>
              <a:gdLst/>
              <a:ahLst/>
              <a:cxnLst/>
              <a:rect l="l" t="t" r="r" b="b"/>
              <a:pathLst>
                <a:path w="230" h="189" extrusionOk="0">
                  <a:moveTo>
                    <a:pt x="130" y="0"/>
                  </a:moveTo>
                  <a:cubicBezTo>
                    <a:pt x="44" y="0"/>
                    <a:pt x="1" y="101"/>
                    <a:pt x="65" y="159"/>
                  </a:cubicBezTo>
                  <a:cubicBezTo>
                    <a:pt x="86" y="180"/>
                    <a:pt x="110" y="189"/>
                    <a:pt x="133" y="189"/>
                  </a:cubicBezTo>
                  <a:cubicBezTo>
                    <a:pt x="183" y="189"/>
                    <a:pt x="229" y="146"/>
                    <a:pt x="224" y="87"/>
                  </a:cubicBezTo>
                  <a:cubicBezTo>
                    <a:pt x="224" y="36"/>
                    <a:pt x="181" y="0"/>
                    <a:pt x="130" y="0"/>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98" name="Google Shape;2631;p51"/>
            <p:cNvSpPr/>
            <p:nvPr/>
          </p:nvSpPr>
          <p:spPr>
            <a:xfrm>
              <a:off x="4977300"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99" name="Google Shape;2632;p51"/>
            <p:cNvSpPr/>
            <p:nvPr/>
          </p:nvSpPr>
          <p:spPr>
            <a:xfrm>
              <a:off x="4977300" y="2562500"/>
              <a:ext cx="5750" cy="4800"/>
            </a:xfrm>
            <a:custGeom>
              <a:avLst/>
              <a:gdLst/>
              <a:ahLst/>
              <a:cxnLst/>
              <a:rect l="l" t="t" r="r" b="b"/>
              <a:pathLst>
                <a:path w="230" h="192" extrusionOk="0">
                  <a:moveTo>
                    <a:pt x="130" y="0"/>
                  </a:moveTo>
                  <a:cubicBezTo>
                    <a:pt x="44" y="0"/>
                    <a:pt x="1" y="101"/>
                    <a:pt x="65" y="166"/>
                  </a:cubicBezTo>
                  <a:cubicBezTo>
                    <a:pt x="85" y="183"/>
                    <a:pt x="107" y="191"/>
                    <a:pt x="129" y="191"/>
                  </a:cubicBezTo>
                  <a:cubicBezTo>
                    <a:pt x="181" y="191"/>
                    <a:pt x="229" y="148"/>
                    <a:pt x="224" y="87"/>
                  </a:cubicBezTo>
                  <a:cubicBezTo>
                    <a:pt x="224" y="37"/>
                    <a:pt x="181" y="0"/>
                    <a:pt x="130" y="0"/>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100" name="Google Shape;2633;p51"/>
            <p:cNvSpPr/>
            <p:nvPr/>
          </p:nvSpPr>
          <p:spPr>
            <a:xfrm>
              <a:off x="497735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4" y="181"/>
                    <a:pt x="108" y="190"/>
                    <a:pt x="131" y="190"/>
                  </a:cubicBezTo>
                  <a:cubicBezTo>
                    <a:pt x="181" y="190"/>
                    <a:pt x="227" y="147"/>
                    <a:pt x="222" y="88"/>
                  </a:cubicBezTo>
                  <a:cubicBezTo>
                    <a:pt x="222" y="41"/>
                    <a:pt x="185" y="1"/>
                    <a:pt x="139" y="1"/>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101" name="Google Shape;2634;p51"/>
            <p:cNvSpPr/>
            <p:nvPr/>
          </p:nvSpPr>
          <p:spPr>
            <a:xfrm>
              <a:off x="4977300"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102" name="Google Shape;2635;p51"/>
            <p:cNvSpPr/>
            <p:nvPr/>
          </p:nvSpPr>
          <p:spPr>
            <a:xfrm>
              <a:off x="4968825" y="2531675"/>
              <a:ext cx="5750" cy="4900"/>
            </a:xfrm>
            <a:custGeom>
              <a:avLst/>
              <a:gdLst/>
              <a:ahLst/>
              <a:cxnLst/>
              <a:rect l="l" t="t" r="r" b="b"/>
              <a:pathLst>
                <a:path w="230" h="196" extrusionOk="0">
                  <a:moveTo>
                    <a:pt x="130" y="0"/>
                  </a:moveTo>
                  <a:cubicBezTo>
                    <a:pt x="44" y="0"/>
                    <a:pt x="1" y="108"/>
                    <a:pt x="66" y="166"/>
                  </a:cubicBezTo>
                  <a:cubicBezTo>
                    <a:pt x="86" y="187"/>
                    <a:pt x="110" y="195"/>
                    <a:pt x="133" y="195"/>
                  </a:cubicBezTo>
                  <a:cubicBezTo>
                    <a:pt x="183" y="195"/>
                    <a:pt x="229" y="153"/>
                    <a:pt x="224" y="94"/>
                  </a:cubicBezTo>
                  <a:cubicBezTo>
                    <a:pt x="224" y="43"/>
                    <a:pt x="181" y="0"/>
                    <a:pt x="130" y="0"/>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103" name="Google Shape;2636;p51"/>
            <p:cNvSpPr/>
            <p:nvPr/>
          </p:nvSpPr>
          <p:spPr>
            <a:xfrm>
              <a:off x="4968875" y="2539400"/>
              <a:ext cx="5700" cy="4750"/>
            </a:xfrm>
            <a:custGeom>
              <a:avLst/>
              <a:gdLst/>
              <a:ahLst/>
              <a:cxnLst/>
              <a:rect l="l" t="t" r="r" b="b"/>
              <a:pathLst>
                <a:path w="228" h="190" extrusionOk="0">
                  <a:moveTo>
                    <a:pt x="121" y="1"/>
                  </a:moveTo>
                  <a:cubicBezTo>
                    <a:pt x="46" y="1"/>
                    <a:pt x="1" y="104"/>
                    <a:pt x="64" y="160"/>
                  </a:cubicBezTo>
                  <a:cubicBezTo>
                    <a:pt x="82" y="181"/>
                    <a:pt x="106" y="190"/>
                    <a:pt x="129" y="190"/>
                  </a:cubicBezTo>
                  <a:cubicBezTo>
                    <a:pt x="179" y="190"/>
                    <a:pt x="227" y="149"/>
                    <a:pt x="222" y="95"/>
                  </a:cubicBezTo>
                  <a:cubicBezTo>
                    <a:pt x="222" y="37"/>
                    <a:pt x="186" y="1"/>
                    <a:pt x="128" y="1"/>
                  </a:cubicBezTo>
                  <a:cubicBezTo>
                    <a:pt x="126" y="1"/>
                    <a:pt x="123" y="1"/>
                    <a:pt x="121" y="1"/>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104" name="Google Shape;2637;p51"/>
            <p:cNvSpPr/>
            <p:nvPr/>
          </p:nvSpPr>
          <p:spPr>
            <a:xfrm>
              <a:off x="4968825" y="2547175"/>
              <a:ext cx="5750" cy="4725"/>
            </a:xfrm>
            <a:custGeom>
              <a:avLst/>
              <a:gdLst/>
              <a:ahLst/>
              <a:cxnLst/>
              <a:rect l="l" t="t" r="r" b="b"/>
              <a:pathLst>
                <a:path w="230" h="189" extrusionOk="0">
                  <a:moveTo>
                    <a:pt x="130" y="0"/>
                  </a:moveTo>
                  <a:cubicBezTo>
                    <a:pt x="44" y="0"/>
                    <a:pt x="1" y="101"/>
                    <a:pt x="66" y="159"/>
                  </a:cubicBezTo>
                  <a:cubicBezTo>
                    <a:pt x="86" y="180"/>
                    <a:pt x="110" y="189"/>
                    <a:pt x="133" y="189"/>
                  </a:cubicBezTo>
                  <a:cubicBezTo>
                    <a:pt x="183" y="189"/>
                    <a:pt x="229" y="146"/>
                    <a:pt x="224" y="87"/>
                  </a:cubicBezTo>
                  <a:cubicBezTo>
                    <a:pt x="224" y="36"/>
                    <a:pt x="181" y="0"/>
                    <a:pt x="130" y="0"/>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105" name="Google Shape;2638;p51"/>
            <p:cNvSpPr/>
            <p:nvPr/>
          </p:nvSpPr>
          <p:spPr>
            <a:xfrm>
              <a:off x="4968825" y="2554750"/>
              <a:ext cx="5800" cy="4825"/>
            </a:xfrm>
            <a:custGeom>
              <a:avLst/>
              <a:gdLst/>
              <a:ahLst/>
              <a:cxnLst/>
              <a:rect l="l" t="t" r="r" b="b"/>
              <a:pathLst>
                <a:path w="232" h="193" extrusionOk="0">
                  <a:moveTo>
                    <a:pt x="130" y="0"/>
                  </a:moveTo>
                  <a:cubicBezTo>
                    <a:pt x="51" y="0"/>
                    <a:pt x="1" y="101"/>
                    <a:pt x="66" y="166"/>
                  </a:cubicBezTo>
                  <a:cubicBezTo>
                    <a:pt x="84" y="184"/>
                    <a:pt x="107" y="192"/>
                    <a:pt x="130" y="192"/>
                  </a:cubicBezTo>
                  <a:cubicBezTo>
                    <a:pt x="180" y="192"/>
                    <a:pt x="229" y="153"/>
                    <a:pt x="224" y="94"/>
                  </a:cubicBezTo>
                  <a:cubicBezTo>
                    <a:pt x="231" y="44"/>
                    <a:pt x="188" y="0"/>
                    <a:pt x="130" y="0"/>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106" name="Google Shape;2639;p51"/>
            <p:cNvSpPr/>
            <p:nvPr/>
          </p:nvSpPr>
          <p:spPr>
            <a:xfrm>
              <a:off x="4968825" y="2562500"/>
              <a:ext cx="5750" cy="4800"/>
            </a:xfrm>
            <a:custGeom>
              <a:avLst/>
              <a:gdLst/>
              <a:ahLst/>
              <a:cxnLst/>
              <a:rect l="l" t="t" r="r" b="b"/>
              <a:pathLst>
                <a:path w="230" h="192" extrusionOk="0">
                  <a:moveTo>
                    <a:pt x="130" y="0"/>
                  </a:moveTo>
                  <a:cubicBezTo>
                    <a:pt x="44" y="0"/>
                    <a:pt x="1" y="101"/>
                    <a:pt x="66" y="166"/>
                  </a:cubicBezTo>
                  <a:cubicBezTo>
                    <a:pt x="85" y="183"/>
                    <a:pt x="107" y="191"/>
                    <a:pt x="129" y="191"/>
                  </a:cubicBezTo>
                  <a:cubicBezTo>
                    <a:pt x="181" y="191"/>
                    <a:pt x="229" y="148"/>
                    <a:pt x="224" y="87"/>
                  </a:cubicBezTo>
                  <a:cubicBezTo>
                    <a:pt x="224" y="37"/>
                    <a:pt x="181" y="0"/>
                    <a:pt x="130" y="0"/>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107" name="Google Shape;2640;p51"/>
            <p:cNvSpPr/>
            <p:nvPr/>
          </p:nvSpPr>
          <p:spPr>
            <a:xfrm>
              <a:off x="496887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4" y="160"/>
                  </a:cubicBezTo>
                  <a:cubicBezTo>
                    <a:pt x="84" y="181"/>
                    <a:pt x="108" y="190"/>
                    <a:pt x="131" y="190"/>
                  </a:cubicBezTo>
                  <a:cubicBezTo>
                    <a:pt x="181" y="190"/>
                    <a:pt x="227" y="147"/>
                    <a:pt x="222" y="88"/>
                  </a:cubicBezTo>
                  <a:cubicBezTo>
                    <a:pt x="222" y="41"/>
                    <a:pt x="185" y="1"/>
                    <a:pt x="139" y="1"/>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108" name="Google Shape;2641;p51"/>
            <p:cNvSpPr/>
            <p:nvPr/>
          </p:nvSpPr>
          <p:spPr>
            <a:xfrm>
              <a:off x="4968825" y="2577825"/>
              <a:ext cx="5800" cy="4825"/>
            </a:xfrm>
            <a:custGeom>
              <a:avLst/>
              <a:gdLst/>
              <a:ahLst/>
              <a:cxnLst/>
              <a:rect l="l" t="t" r="r" b="b"/>
              <a:pathLst>
                <a:path w="232" h="193" extrusionOk="0">
                  <a:moveTo>
                    <a:pt x="130" y="1"/>
                  </a:moveTo>
                  <a:cubicBezTo>
                    <a:pt x="51" y="1"/>
                    <a:pt x="1" y="101"/>
                    <a:pt x="66" y="166"/>
                  </a:cubicBezTo>
                  <a:cubicBezTo>
                    <a:pt x="84" y="185"/>
                    <a:pt x="107" y="193"/>
                    <a:pt x="130" y="193"/>
                  </a:cubicBezTo>
                  <a:cubicBezTo>
                    <a:pt x="180" y="193"/>
                    <a:pt x="229" y="154"/>
                    <a:pt x="224" y="94"/>
                  </a:cubicBezTo>
                  <a:cubicBezTo>
                    <a:pt x="231" y="44"/>
                    <a:pt x="188" y="1"/>
                    <a:pt x="130" y="1"/>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109" name="Google Shape;2642;p51"/>
            <p:cNvSpPr/>
            <p:nvPr/>
          </p:nvSpPr>
          <p:spPr>
            <a:xfrm>
              <a:off x="4960525" y="2531675"/>
              <a:ext cx="5625" cy="4900"/>
            </a:xfrm>
            <a:custGeom>
              <a:avLst/>
              <a:gdLst/>
              <a:ahLst/>
              <a:cxnLst/>
              <a:rect l="l" t="t" r="r" b="b"/>
              <a:pathLst>
                <a:path w="225" h="196" extrusionOk="0">
                  <a:moveTo>
                    <a:pt x="123" y="0"/>
                  </a:moveTo>
                  <a:cubicBezTo>
                    <a:pt x="37" y="0"/>
                    <a:pt x="1" y="108"/>
                    <a:pt x="59" y="166"/>
                  </a:cubicBezTo>
                  <a:cubicBezTo>
                    <a:pt x="79" y="187"/>
                    <a:pt x="103" y="195"/>
                    <a:pt x="126" y="195"/>
                  </a:cubicBezTo>
                  <a:cubicBezTo>
                    <a:pt x="177" y="195"/>
                    <a:pt x="224" y="153"/>
                    <a:pt x="224" y="94"/>
                  </a:cubicBezTo>
                  <a:cubicBezTo>
                    <a:pt x="217" y="43"/>
                    <a:pt x="181" y="0"/>
                    <a:pt x="123" y="0"/>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110" name="Google Shape;2643;p51"/>
            <p:cNvSpPr/>
            <p:nvPr/>
          </p:nvSpPr>
          <p:spPr>
            <a:xfrm>
              <a:off x="4960575" y="2539400"/>
              <a:ext cx="5575" cy="4750"/>
            </a:xfrm>
            <a:custGeom>
              <a:avLst/>
              <a:gdLst/>
              <a:ahLst/>
              <a:cxnLst/>
              <a:rect l="l" t="t" r="r" b="b"/>
              <a:pathLst>
                <a:path w="223" h="190" extrusionOk="0">
                  <a:moveTo>
                    <a:pt x="114" y="1"/>
                  </a:moveTo>
                  <a:cubicBezTo>
                    <a:pt x="39" y="1"/>
                    <a:pt x="1" y="104"/>
                    <a:pt x="57" y="160"/>
                  </a:cubicBezTo>
                  <a:cubicBezTo>
                    <a:pt x="75" y="181"/>
                    <a:pt x="99" y="190"/>
                    <a:pt x="122" y="190"/>
                  </a:cubicBezTo>
                  <a:cubicBezTo>
                    <a:pt x="172" y="190"/>
                    <a:pt x="222" y="149"/>
                    <a:pt x="222" y="95"/>
                  </a:cubicBezTo>
                  <a:cubicBezTo>
                    <a:pt x="222" y="37"/>
                    <a:pt x="179" y="1"/>
                    <a:pt x="121" y="1"/>
                  </a:cubicBezTo>
                  <a:cubicBezTo>
                    <a:pt x="119" y="1"/>
                    <a:pt x="116" y="1"/>
                    <a:pt x="114" y="1"/>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111" name="Google Shape;2644;p51"/>
            <p:cNvSpPr/>
            <p:nvPr/>
          </p:nvSpPr>
          <p:spPr>
            <a:xfrm>
              <a:off x="4960525" y="2547175"/>
              <a:ext cx="5625" cy="4725"/>
            </a:xfrm>
            <a:custGeom>
              <a:avLst/>
              <a:gdLst/>
              <a:ahLst/>
              <a:cxnLst/>
              <a:rect l="l" t="t" r="r" b="b"/>
              <a:pathLst>
                <a:path w="225" h="189" extrusionOk="0">
                  <a:moveTo>
                    <a:pt x="123" y="0"/>
                  </a:moveTo>
                  <a:cubicBezTo>
                    <a:pt x="37" y="0"/>
                    <a:pt x="1" y="101"/>
                    <a:pt x="59" y="159"/>
                  </a:cubicBezTo>
                  <a:cubicBezTo>
                    <a:pt x="79" y="180"/>
                    <a:pt x="103" y="189"/>
                    <a:pt x="126" y="189"/>
                  </a:cubicBezTo>
                  <a:cubicBezTo>
                    <a:pt x="177" y="189"/>
                    <a:pt x="224" y="146"/>
                    <a:pt x="224" y="87"/>
                  </a:cubicBezTo>
                  <a:cubicBezTo>
                    <a:pt x="217" y="36"/>
                    <a:pt x="181" y="0"/>
                    <a:pt x="123" y="0"/>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112" name="Google Shape;2645;p51"/>
            <p:cNvSpPr/>
            <p:nvPr/>
          </p:nvSpPr>
          <p:spPr>
            <a:xfrm>
              <a:off x="4960525" y="2554750"/>
              <a:ext cx="5625" cy="4825"/>
            </a:xfrm>
            <a:custGeom>
              <a:avLst/>
              <a:gdLst/>
              <a:ahLst/>
              <a:cxnLst/>
              <a:rect l="l" t="t" r="r" b="b"/>
              <a:pathLst>
                <a:path w="225" h="193" extrusionOk="0">
                  <a:moveTo>
                    <a:pt x="123" y="0"/>
                  </a:moveTo>
                  <a:cubicBezTo>
                    <a:pt x="44" y="0"/>
                    <a:pt x="1" y="101"/>
                    <a:pt x="59" y="166"/>
                  </a:cubicBezTo>
                  <a:cubicBezTo>
                    <a:pt x="77" y="184"/>
                    <a:pt x="100" y="192"/>
                    <a:pt x="123" y="192"/>
                  </a:cubicBezTo>
                  <a:cubicBezTo>
                    <a:pt x="173" y="192"/>
                    <a:pt x="224" y="153"/>
                    <a:pt x="224" y="94"/>
                  </a:cubicBezTo>
                  <a:cubicBezTo>
                    <a:pt x="224" y="44"/>
                    <a:pt x="181" y="0"/>
                    <a:pt x="123" y="0"/>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113" name="Google Shape;2646;p51"/>
            <p:cNvSpPr/>
            <p:nvPr/>
          </p:nvSpPr>
          <p:spPr>
            <a:xfrm>
              <a:off x="4960525" y="2562500"/>
              <a:ext cx="5625" cy="4800"/>
            </a:xfrm>
            <a:custGeom>
              <a:avLst/>
              <a:gdLst/>
              <a:ahLst/>
              <a:cxnLst/>
              <a:rect l="l" t="t" r="r" b="b"/>
              <a:pathLst>
                <a:path w="225" h="192" extrusionOk="0">
                  <a:moveTo>
                    <a:pt x="123" y="0"/>
                  </a:moveTo>
                  <a:cubicBezTo>
                    <a:pt x="37" y="0"/>
                    <a:pt x="1" y="101"/>
                    <a:pt x="59" y="166"/>
                  </a:cubicBezTo>
                  <a:cubicBezTo>
                    <a:pt x="78" y="183"/>
                    <a:pt x="100" y="191"/>
                    <a:pt x="122" y="191"/>
                  </a:cubicBezTo>
                  <a:cubicBezTo>
                    <a:pt x="174" y="191"/>
                    <a:pt x="224" y="148"/>
                    <a:pt x="224" y="87"/>
                  </a:cubicBezTo>
                  <a:cubicBezTo>
                    <a:pt x="217" y="37"/>
                    <a:pt x="181" y="0"/>
                    <a:pt x="123" y="0"/>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114" name="Google Shape;2647;p51"/>
            <p:cNvSpPr/>
            <p:nvPr/>
          </p:nvSpPr>
          <p:spPr>
            <a:xfrm>
              <a:off x="4960575" y="2570225"/>
              <a:ext cx="5575" cy="4750"/>
            </a:xfrm>
            <a:custGeom>
              <a:avLst/>
              <a:gdLst/>
              <a:ahLst/>
              <a:cxnLst/>
              <a:rect l="l" t="t" r="r" b="b"/>
              <a:pathLst>
                <a:path w="223" h="190" extrusionOk="0">
                  <a:moveTo>
                    <a:pt x="134" y="1"/>
                  </a:moveTo>
                  <a:cubicBezTo>
                    <a:pt x="130" y="1"/>
                    <a:pt x="126" y="1"/>
                    <a:pt x="121" y="2"/>
                  </a:cubicBezTo>
                  <a:cubicBezTo>
                    <a:pt x="119" y="1"/>
                    <a:pt x="116" y="1"/>
                    <a:pt x="113" y="1"/>
                  </a:cubicBezTo>
                  <a:cubicBezTo>
                    <a:pt x="33" y="1"/>
                    <a:pt x="1" y="104"/>
                    <a:pt x="57" y="160"/>
                  </a:cubicBezTo>
                  <a:cubicBezTo>
                    <a:pt x="77" y="181"/>
                    <a:pt x="101" y="190"/>
                    <a:pt x="124" y="190"/>
                  </a:cubicBezTo>
                  <a:cubicBezTo>
                    <a:pt x="175" y="190"/>
                    <a:pt x="222" y="147"/>
                    <a:pt x="222" y="88"/>
                  </a:cubicBezTo>
                  <a:cubicBezTo>
                    <a:pt x="216" y="41"/>
                    <a:pt x="184" y="1"/>
                    <a:pt x="134" y="1"/>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115" name="Google Shape;2648;p51"/>
            <p:cNvSpPr/>
            <p:nvPr/>
          </p:nvSpPr>
          <p:spPr>
            <a:xfrm>
              <a:off x="4960525" y="2577825"/>
              <a:ext cx="5625" cy="4825"/>
            </a:xfrm>
            <a:custGeom>
              <a:avLst/>
              <a:gdLst/>
              <a:ahLst/>
              <a:cxnLst/>
              <a:rect l="l" t="t" r="r" b="b"/>
              <a:pathLst>
                <a:path w="225" h="193" extrusionOk="0">
                  <a:moveTo>
                    <a:pt x="123" y="1"/>
                  </a:moveTo>
                  <a:cubicBezTo>
                    <a:pt x="44" y="1"/>
                    <a:pt x="1" y="101"/>
                    <a:pt x="59" y="166"/>
                  </a:cubicBezTo>
                  <a:cubicBezTo>
                    <a:pt x="77" y="185"/>
                    <a:pt x="100" y="193"/>
                    <a:pt x="123" y="193"/>
                  </a:cubicBezTo>
                  <a:cubicBezTo>
                    <a:pt x="173" y="193"/>
                    <a:pt x="224" y="154"/>
                    <a:pt x="224" y="94"/>
                  </a:cubicBezTo>
                  <a:cubicBezTo>
                    <a:pt x="224" y="44"/>
                    <a:pt x="181" y="1"/>
                    <a:pt x="123" y="1"/>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116" name="Google Shape;2649;p51"/>
            <p:cNvSpPr/>
            <p:nvPr/>
          </p:nvSpPr>
          <p:spPr>
            <a:xfrm>
              <a:off x="4952050" y="2531675"/>
              <a:ext cx="5625" cy="4900"/>
            </a:xfrm>
            <a:custGeom>
              <a:avLst/>
              <a:gdLst/>
              <a:ahLst/>
              <a:cxnLst/>
              <a:rect l="l" t="t" r="r" b="b"/>
              <a:pathLst>
                <a:path w="225" h="196" extrusionOk="0">
                  <a:moveTo>
                    <a:pt x="131" y="0"/>
                  </a:moveTo>
                  <a:cubicBezTo>
                    <a:pt x="44" y="0"/>
                    <a:pt x="1" y="108"/>
                    <a:pt x="59" y="166"/>
                  </a:cubicBezTo>
                  <a:cubicBezTo>
                    <a:pt x="79" y="187"/>
                    <a:pt x="103" y="195"/>
                    <a:pt x="126" y="195"/>
                  </a:cubicBezTo>
                  <a:cubicBezTo>
                    <a:pt x="177" y="195"/>
                    <a:pt x="224" y="153"/>
                    <a:pt x="224" y="94"/>
                  </a:cubicBezTo>
                  <a:cubicBezTo>
                    <a:pt x="217" y="43"/>
                    <a:pt x="181" y="0"/>
                    <a:pt x="131" y="0"/>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117" name="Google Shape;2650;p51"/>
            <p:cNvSpPr/>
            <p:nvPr/>
          </p:nvSpPr>
          <p:spPr>
            <a:xfrm>
              <a:off x="4952100" y="2539400"/>
              <a:ext cx="5575" cy="4750"/>
            </a:xfrm>
            <a:custGeom>
              <a:avLst/>
              <a:gdLst/>
              <a:ahLst/>
              <a:cxnLst/>
              <a:rect l="l" t="t" r="r" b="b"/>
              <a:pathLst>
                <a:path w="223" h="190" extrusionOk="0">
                  <a:moveTo>
                    <a:pt x="120" y="1"/>
                  </a:moveTo>
                  <a:cubicBezTo>
                    <a:pt x="39" y="1"/>
                    <a:pt x="1" y="104"/>
                    <a:pt x="57" y="160"/>
                  </a:cubicBezTo>
                  <a:cubicBezTo>
                    <a:pt x="77" y="181"/>
                    <a:pt x="102" y="190"/>
                    <a:pt x="125" y="190"/>
                  </a:cubicBezTo>
                  <a:cubicBezTo>
                    <a:pt x="176" y="190"/>
                    <a:pt x="222" y="149"/>
                    <a:pt x="222" y="95"/>
                  </a:cubicBezTo>
                  <a:cubicBezTo>
                    <a:pt x="222" y="37"/>
                    <a:pt x="179" y="1"/>
                    <a:pt x="129" y="1"/>
                  </a:cubicBezTo>
                  <a:cubicBezTo>
                    <a:pt x="126" y="1"/>
                    <a:pt x="123" y="1"/>
                    <a:pt x="120" y="1"/>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118" name="Google Shape;2651;p51"/>
            <p:cNvSpPr/>
            <p:nvPr/>
          </p:nvSpPr>
          <p:spPr>
            <a:xfrm>
              <a:off x="4952050" y="2547175"/>
              <a:ext cx="5625" cy="4725"/>
            </a:xfrm>
            <a:custGeom>
              <a:avLst/>
              <a:gdLst/>
              <a:ahLst/>
              <a:cxnLst/>
              <a:rect l="l" t="t" r="r" b="b"/>
              <a:pathLst>
                <a:path w="225" h="189" extrusionOk="0">
                  <a:moveTo>
                    <a:pt x="131" y="0"/>
                  </a:moveTo>
                  <a:cubicBezTo>
                    <a:pt x="44" y="0"/>
                    <a:pt x="1" y="101"/>
                    <a:pt x="59" y="159"/>
                  </a:cubicBezTo>
                  <a:cubicBezTo>
                    <a:pt x="79" y="180"/>
                    <a:pt x="103" y="189"/>
                    <a:pt x="126" y="189"/>
                  </a:cubicBezTo>
                  <a:cubicBezTo>
                    <a:pt x="177" y="189"/>
                    <a:pt x="224" y="146"/>
                    <a:pt x="224" y="87"/>
                  </a:cubicBezTo>
                  <a:cubicBezTo>
                    <a:pt x="217" y="36"/>
                    <a:pt x="181" y="0"/>
                    <a:pt x="131" y="0"/>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119" name="Google Shape;2652;p51"/>
            <p:cNvSpPr/>
            <p:nvPr/>
          </p:nvSpPr>
          <p:spPr>
            <a:xfrm>
              <a:off x="4952050" y="2554750"/>
              <a:ext cx="5625" cy="4825"/>
            </a:xfrm>
            <a:custGeom>
              <a:avLst/>
              <a:gdLst/>
              <a:ahLst/>
              <a:cxnLst/>
              <a:rect l="l" t="t" r="r" b="b"/>
              <a:pathLst>
                <a:path w="225" h="193" extrusionOk="0">
                  <a:moveTo>
                    <a:pt x="131" y="0"/>
                  </a:moveTo>
                  <a:cubicBezTo>
                    <a:pt x="44" y="0"/>
                    <a:pt x="1" y="101"/>
                    <a:pt x="59" y="166"/>
                  </a:cubicBezTo>
                  <a:cubicBezTo>
                    <a:pt x="79" y="184"/>
                    <a:pt x="103" y="192"/>
                    <a:pt x="126" y="192"/>
                  </a:cubicBezTo>
                  <a:cubicBezTo>
                    <a:pt x="177" y="192"/>
                    <a:pt x="224" y="153"/>
                    <a:pt x="224" y="94"/>
                  </a:cubicBezTo>
                  <a:cubicBezTo>
                    <a:pt x="224" y="44"/>
                    <a:pt x="181" y="0"/>
                    <a:pt x="131" y="0"/>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120" name="Google Shape;2653;p51"/>
            <p:cNvSpPr/>
            <p:nvPr/>
          </p:nvSpPr>
          <p:spPr>
            <a:xfrm>
              <a:off x="4952050" y="2562500"/>
              <a:ext cx="5625" cy="4800"/>
            </a:xfrm>
            <a:custGeom>
              <a:avLst/>
              <a:gdLst/>
              <a:ahLst/>
              <a:cxnLst/>
              <a:rect l="l" t="t" r="r" b="b"/>
              <a:pathLst>
                <a:path w="225" h="192" extrusionOk="0">
                  <a:moveTo>
                    <a:pt x="131" y="0"/>
                  </a:moveTo>
                  <a:cubicBezTo>
                    <a:pt x="44" y="0"/>
                    <a:pt x="1" y="101"/>
                    <a:pt x="59" y="166"/>
                  </a:cubicBezTo>
                  <a:cubicBezTo>
                    <a:pt x="78" y="183"/>
                    <a:pt x="100" y="191"/>
                    <a:pt x="122" y="191"/>
                  </a:cubicBezTo>
                  <a:cubicBezTo>
                    <a:pt x="174" y="191"/>
                    <a:pt x="224" y="148"/>
                    <a:pt x="224" y="87"/>
                  </a:cubicBezTo>
                  <a:cubicBezTo>
                    <a:pt x="217" y="37"/>
                    <a:pt x="181" y="0"/>
                    <a:pt x="131" y="0"/>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121" name="Google Shape;2654;p51"/>
            <p:cNvSpPr/>
            <p:nvPr/>
          </p:nvSpPr>
          <p:spPr>
            <a:xfrm>
              <a:off x="4952100" y="2570225"/>
              <a:ext cx="5575" cy="4750"/>
            </a:xfrm>
            <a:custGeom>
              <a:avLst/>
              <a:gdLst/>
              <a:ahLst/>
              <a:cxnLst/>
              <a:rect l="l" t="t" r="r" b="b"/>
              <a:pathLst>
                <a:path w="223" h="190" extrusionOk="0">
                  <a:moveTo>
                    <a:pt x="140" y="1"/>
                  </a:moveTo>
                  <a:cubicBezTo>
                    <a:pt x="136" y="1"/>
                    <a:pt x="132" y="1"/>
                    <a:pt x="129" y="2"/>
                  </a:cubicBezTo>
                  <a:cubicBezTo>
                    <a:pt x="126" y="1"/>
                    <a:pt x="123" y="1"/>
                    <a:pt x="120" y="1"/>
                  </a:cubicBezTo>
                  <a:cubicBezTo>
                    <a:pt x="39" y="1"/>
                    <a:pt x="1" y="104"/>
                    <a:pt x="57" y="160"/>
                  </a:cubicBezTo>
                  <a:cubicBezTo>
                    <a:pt x="77" y="181"/>
                    <a:pt x="101" y="190"/>
                    <a:pt x="124" y="190"/>
                  </a:cubicBezTo>
                  <a:cubicBezTo>
                    <a:pt x="175" y="190"/>
                    <a:pt x="222" y="147"/>
                    <a:pt x="222" y="88"/>
                  </a:cubicBezTo>
                  <a:cubicBezTo>
                    <a:pt x="216" y="41"/>
                    <a:pt x="184" y="1"/>
                    <a:pt x="140" y="1"/>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122" name="Google Shape;2655;p51"/>
            <p:cNvSpPr/>
            <p:nvPr/>
          </p:nvSpPr>
          <p:spPr>
            <a:xfrm>
              <a:off x="4952050" y="2577825"/>
              <a:ext cx="5625" cy="4825"/>
            </a:xfrm>
            <a:custGeom>
              <a:avLst/>
              <a:gdLst/>
              <a:ahLst/>
              <a:cxnLst/>
              <a:rect l="l" t="t" r="r" b="b"/>
              <a:pathLst>
                <a:path w="225" h="193" extrusionOk="0">
                  <a:moveTo>
                    <a:pt x="131" y="1"/>
                  </a:moveTo>
                  <a:cubicBezTo>
                    <a:pt x="44" y="1"/>
                    <a:pt x="1" y="101"/>
                    <a:pt x="59" y="166"/>
                  </a:cubicBezTo>
                  <a:cubicBezTo>
                    <a:pt x="79" y="185"/>
                    <a:pt x="103" y="193"/>
                    <a:pt x="126" y="193"/>
                  </a:cubicBezTo>
                  <a:cubicBezTo>
                    <a:pt x="177" y="193"/>
                    <a:pt x="224" y="154"/>
                    <a:pt x="224" y="94"/>
                  </a:cubicBezTo>
                  <a:cubicBezTo>
                    <a:pt x="224" y="44"/>
                    <a:pt x="181" y="1"/>
                    <a:pt x="131" y="1"/>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123" name="Google Shape;2656;p51"/>
            <p:cNvSpPr/>
            <p:nvPr/>
          </p:nvSpPr>
          <p:spPr>
            <a:xfrm>
              <a:off x="4943575" y="2531675"/>
              <a:ext cx="5750" cy="4900"/>
            </a:xfrm>
            <a:custGeom>
              <a:avLst/>
              <a:gdLst/>
              <a:ahLst/>
              <a:cxnLst/>
              <a:rect l="l" t="t" r="r" b="b"/>
              <a:pathLst>
                <a:path w="230" h="196" extrusionOk="0">
                  <a:moveTo>
                    <a:pt x="131" y="0"/>
                  </a:moveTo>
                  <a:cubicBezTo>
                    <a:pt x="44" y="0"/>
                    <a:pt x="1" y="108"/>
                    <a:pt x="66" y="166"/>
                  </a:cubicBezTo>
                  <a:cubicBezTo>
                    <a:pt x="84" y="187"/>
                    <a:pt x="107" y="195"/>
                    <a:pt x="130" y="195"/>
                  </a:cubicBezTo>
                  <a:cubicBezTo>
                    <a:pt x="180" y="195"/>
                    <a:pt x="229" y="153"/>
                    <a:pt x="224" y="94"/>
                  </a:cubicBezTo>
                  <a:cubicBezTo>
                    <a:pt x="224" y="43"/>
                    <a:pt x="181" y="0"/>
                    <a:pt x="131" y="0"/>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124" name="Google Shape;2657;p51"/>
            <p:cNvSpPr/>
            <p:nvPr/>
          </p:nvSpPr>
          <p:spPr>
            <a:xfrm>
              <a:off x="4943625" y="2539400"/>
              <a:ext cx="5575" cy="4750"/>
            </a:xfrm>
            <a:custGeom>
              <a:avLst/>
              <a:gdLst/>
              <a:ahLst/>
              <a:cxnLst/>
              <a:rect l="l" t="t" r="r" b="b"/>
              <a:pathLst>
                <a:path w="223" h="190" extrusionOk="0">
                  <a:moveTo>
                    <a:pt x="121" y="1"/>
                  </a:moveTo>
                  <a:cubicBezTo>
                    <a:pt x="39" y="1"/>
                    <a:pt x="1" y="104"/>
                    <a:pt x="57" y="160"/>
                  </a:cubicBezTo>
                  <a:cubicBezTo>
                    <a:pt x="77" y="181"/>
                    <a:pt x="102" y="190"/>
                    <a:pt x="125" y="190"/>
                  </a:cubicBezTo>
                  <a:cubicBezTo>
                    <a:pt x="176" y="190"/>
                    <a:pt x="222" y="149"/>
                    <a:pt x="222" y="95"/>
                  </a:cubicBezTo>
                  <a:cubicBezTo>
                    <a:pt x="222" y="37"/>
                    <a:pt x="179" y="1"/>
                    <a:pt x="129" y="1"/>
                  </a:cubicBezTo>
                  <a:cubicBezTo>
                    <a:pt x="126" y="1"/>
                    <a:pt x="123" y="1"/>
                    <a:pt x="121" y="1"/>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125" name="Google Shape;2658;p51"/>
            <p:cNvSpPr/>
            <p:nvPr/>
          </p:nvSpPr>
          <p:spPr>
            <a:xfrm>
              <a:off x="4943575" y="2547175"/>
              <a:ext cx="5750" cy="4725"/>
            </a:xfrm>
            <a:custGeom>
              <a:avLst/>
              <a:gdLst/>
              <a:ahLst/>
              <a:cxnLst/>
              <a:rect l="l" t="t" r="r" b="b"/>
              <a:pathLst>
                <a:path w="230" h="189" extrusionOk="0">
                  <a:moveTo>
                    <a:pt x="131" y="0"/>
                  </a:moveTo>
                  <a:cubicBezTo>
                    <a:pt x="44" y="0"/>
                    <a:pt x="1" y="101"/>
                    <a:pt x="66" y="159"/>
                  </a:cubicBezTo>
                  <a:cubicBezTo>
                    <a:pt x="84" y="180"/>
                    <a:pt x="107" y="189"/>
                    <a:pt x="130" y="189"/>
                  </a:cubicBezTo>
                  <a:cubicBezTo>
                    <a:pt x="180" y="189"/>
                    <a:pt x="229" y="146"/>
                    <a:pt x="224" y="87"/>
                  </a:cubicBezTo>
                  <a:cubicBezTo>
                    <a:pt x="224" y="36"/>
                    <a:pt x="181" y="0"/>
                    <a:pt x="131" y="0"/>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126" name="Google Shape;2659;p51"/>
            <p:cNvSpPr/>
            <p:nvPr/>
          </p:nvSpPr>
          <p:spPr>
            <a:xfrm>
              <a:off x="4943575" y="2554750"/>
              <a:ext cx="5625" cy="4825"/>
            </a:xfrm>
            <a:custGeom>
              <a:avLst/>
              <a:gdLst/>
              <a:ahLst/>
              <a:cxnLst/>
              <a:rect l="l" t="t" r="r" b="b"/>
              <a:pathLst>
                <a:path w="225" h="193" extrusionOk="0">
                  <a:moveTo>
                    <a:pt x="131" y="0"/>
                  </a:moveTo>
                  <a:cubicBezTo>
                    <a:pt x="44" y="0"/>
                    <a:pt x="1" y="101"/>
                    <a:pt x="59" y="166"/>
                  </a:cubicBezTo>
                  <a:cubicBezTo>
                    <a:pt x="79" y="184"/>
                    <a:pt x="103" y="192"/>
                    <a:pt x="126" y="192"/>
                  </a:cubicBezTo>
                  <a:cubicBezTo>
                    <a:pt x="177" y="192"/>
                    <a:pt x="224" y="153"/>
                    <a:pt x="224" y="94"/>
                  </a:cubicBezTo>
                  <a:cubicBezTo>
                    <a:pt x="224" y="44"/>
                    <a:pt x="181" y="0"/>
                    <a:pt x="131" y="0"/>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127" name="Google Shape;2660;p51"/>
            <p:cNvSpPr/>
            <p:nvPr/>
          </p:nvSpPr>
          <p:spPr>
            <a:xfrm>
              <a:off x="4943575" y="2562500"/>
              <a:ext cx="5750" cy="4800"/>
            </a:xfrm>
            <a:custGeom>
              <a:avLst/>
              <a:gdLst/>
              <a:ahLst/>
              <a:cxnLst/>
              <a:rect l="l" t="t" r="r" b="b"/>
              <a:pathLst>
                <a:path w="230" h="192" extrusionOk="0">
                  <a:moveTo>
                    <a:pt x="131" y="0"/>
                  </a:moveTo>
                  <a:cubicBezTo>
                    <a:pt x="44" y="0"/>
                    <a:pt x="1" y="101"/>
                    <a:pt x="66" y="166"/>
                  </a:cubicBezTo>
                  <a:cubicBezTo>
                    <a:pt x="83" y="183"/>
                    <a:pt x="104" y="191"/>
                    <a:pt x="126" y="191"/>
                  </a:cubicBezTo>
                  <a:cubicBezTo>
                    <a:pt x="177" y="191"/>
                    <a:pt x="230" y="148"/>
                    <a:pt x="224" y="87"/>
                  </a:cubicBezTo>
                  <a:cubicBezTo>
                    <a:pt x="224" y="37"/>
                    <a:pt x="181" y="0"/>
                    <a:pt x="131" y="0"/>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128" name="Google Shape;2661;p51"/>
            <p:cNvSpPr/>
            <p:nvPr/>
          </p:nvSpPr>
          <p:spPr>
            <a:xfrm>
              <a:off x="4943625" y="2570225"/>
              <a:ext cx="5700" cy="4750"/>
            </a:xfrm>
            <a:custGeom>
              <a:avLst/>
              <a:gdLst/>
              <a:ahLst/>
              <a:cxnLst/>
              <a:rect l="l" t="t" r="r" b="b"/>
              <a:pathLst>
                <a:path w="228" h="190" extrusionOk="0">
                  <a:moveTo>
                    <a:pt x="140" y="1"/>
                  </a:moveTo>
                  <a:cubicBezTo>
                    <a:pt x="136" y="1"/>
                    <a:pt x="132" y="1"/>
                    <a:pt x="129" y="2"/>
                  </a:cubicBezTo>
                  <a:cubicBezTo>
                    <a:pt x="126" y="1"/>
                    <a:pt x="123" y="1"/>
                    <a:pt x="121" y="1"/>
                  </a:cubicBezTo>
                  <a:cubicBezTo>
                    <a:pt x="39" y="1"/>
                    <a:pt x="1" y="104"/>
                    <a:pt x="64" y="160"/>
                  </a:cubicBezTo>
                  <a:cubicBezTo>
                    <a:pt x="82" y="181"/>
                    <a:pt x="105" y="190"/>
                    <a:pt x="128" y="190"/>
                  </a:cubicBezTo>
                  <a:cubicBezTo>
                    <a:pt x="178" y="190"/>
                    <a:pt x="227" y="147"/>
                    <a:pt x="222" y="88"/>
                  </a:cubicBezTo>
                  <a:cubicBezTo>
                    <a:pt x="222" y="41"/>
                    <a:pt x="185" y="1"/>
                    <a:pt x="140" y="1"/>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129" name="Google Shape;2662;p51"/>
            <p:cNvSpPr/>
            <p:nvPr/>
          </p:nvSpPr>
          <p:spPr>
            <a:xfrm>
              <a:off x="4943575" y="2577825"/>
              <a:ext cx="5625" cy="4825"/>
            </a:xfrm>
            <a:custGeom>
              <a:avLst/>
              <a:gdLst/>
              <a:ahLst/>
              <a:cxnLst/>
              <a:rect l="l" t="t" r="r" b="b"/>
              <a:pathLst>
                <a:path w="225" h="193" extrusionOk="0">
                  <a:moveTo>
                    <a:pt x="131" y="1"/>
                  </a:moveTo>
                  <a:cubicBezTo>
                    <a:pt x="44" y="1"/>
                    <a:pt x="1" y="101"/>
                    <a:pt x="59" y="166"/>
                  </a:cubicBezTo>
                  <a:cubicBezTo>
                    <a:pt x="79" y="185"/>
                    <a:pt x="103" y="193"/>
                    <a:pt x="126" y="193"/>
                  </a:cubicBezTo>
                  <a:cubicBezTo>
                    <a:pt x="177" y="193"/>
                    <a:pt x="224" y="154"/>
                    <a:pt x="224" y="94"/>
                  </a:cubicBezTo>
                  <a:cubicBezTo>
                    <a:pt x="224" y="44"/>
                    <a:pt x="181" y="1"/>
                    <a:pt x="131" y="1"/>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grpSp>
      <p:grpSp>
        <p:nvGrpSpPr>
          <p:cNvPr id="131" name="Google Shape;2584;p51"/>
          <p:cNvGrpSpPr/>
          <p:nvPr/>
        </p:nvGrpSpPr>
        <p:grpSpPr>
          <a:xfrm>
            <a:off x="9757196" y="6192664"/>
            <a:ext cx="1008112" cy="504056"/>
            <a:chOff x="4943575" y="2516350"/>
            <a:chExt cx="98675" cy="81700"/>
          </a:xfrm>
          <a:solidFill>
            <a:srgbClr val="00B0F0"/>
          </a:solidFill>
        </p:grpSpPr>
        <p:sp>
          <p:nvSpPr>
            <p:cNvPr id="132" name="Google Shape;2585;p51"/>
            <p:cNvSpPr/>
            <p:nvPr/>
          </p:nvSpPr>
          <p:spPr>
            <a:xfrm>
              <a:off x="5036450" y="2554750"/>
              <a:ext cx="5800" cy="4825"/>
            </a:xfrm>
            <a:custGeom>
              <a:avLst/>
              <a:gdLst/>
              <a:ahLst/>
              <a:cxnLst/>
              <a:rect l="l" t="t" r="r" b="b"/>
              <a:pathLst>
                <a:path w="232" h="193" extrusionOk="0">
                  <a:moveTo>
                    <a:pt x="130" y="0"/>
                  </a:moveTo>
                  <a:cubicBezTo>
                    <a:pt x="51" y="0"/>
                    <a:pt x="0" y="101"/>
                    <a:pt x="65" y="166"/>
                  </a:cubicBezTo>
                  <a:cubicBezTo>
                    <a:pt x="83" y="184"/>
                    <a:pt x="106" y="192"/>
                    <a:pt x="129" y="192"/>
                  </a:cubicBezTo>
                  <a:cubicBezTo>
                    <a:pt x="179" y="192"/>
                    <a:pt x="229" y="153"/>
                    <a:pt x="224" y="94"/>
                  </a:cubicBezTo>
                  <a:cubicBezTo>
                    <a:pt x="231" y="44"/>
                    <a:pt x="188" y="0"/>
                    <a:pt x="130" y="0"/>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133" name="Google Shape;2586;p51"/>
            <p:cNvSpPr/>
            <p:nvPr/>
          </p:nvSpPr>
          <p:spPr>
            <a:xfrm>
              <a:off x="5028150" y="2547175"/>
              <a:ext cx="5625" cy="4725"/>
            </a:xfrm>
            <a:custGeom>
              <a:avLst/>
              <a:gdLst/>
              <a:ahLst/>
              <a:cxnLst/>
              <a:rect l="l" t="t" r="r" b="b"/>
              <a:pathLst>
                <a:path w="225" h="189" extrusionOk="0">
                  <a:moveTo>
                    <a:pt x="123" y="0"/>
                  </a:moveTo>
                  <a:cubicBezTo>
                    <a:pt x="37" y="0"/>
                    <a:pt x="0" y="101"/>
                    <a:pt x="58" y="159"/>
                  </a:cubicBezTo>
                  <a:cubicBezTo>
                    <a:pt x="79" y="180"/>
                    <a:pt x="103" y="189"/>
                    <a:pt x="126" y="189"/>
                  </a:cubicBezTo>
                  <a:cubicBezTo>
                    <a:pt x="177" y="189"/>
                    <a:pt x="224" y="146"/>
                    <a:pt x="224" y="87"/>
                  </a:cubicBezTo>
                  <a:cubicBezTo>
                    <a:pt x="217" y="36"/>
                    <a:pt x="181" y="0"/>
                    <a:pt x="123" y="0"/>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134" name="Google Shape;2587;p51"/>
            <p:cNvSpPr/>
            <p:nvPr/>
          </p:nvSpPr>
          <p:spPr>
            <a:xfrm>
              <a:off x="5028150" y="2554750"/>
              <a:ext cx="5625" cy="4825"/>
            </a:xfrm>
            <a:custGeom>
              <a:avLst/>
              <a:gdLst/>
              <a:ahLst/>
              <a:cxnLst/>
              <a:rect l="l" t="t" r="r" b="b"/>
              <a:pathLst>
                <a:path w="225" h="193" extrusionOk="0">
                  <a:moveTo>
                    <a:pt x="123" y="0"/>
                  </a:moveTo>
                  <a:cubicBezTo>
                    <a:pt x="44" y="0"/>
                    <a:pt x="0" y="101"/>
                    <a:pt x="58" y="166"/>
                  </a:cubicBezTo>
                  <a:cubicBezTo>
                    <a:pt x="76" y="184"/>
                    <a:pt x="99" y="192"/>
                    <a:pt x="123" y="192"/>
                  </a:cubicBezTo>
                  <a:cubicBezTo>
                    <a:pt x="173" y="192"/>
                    <a:pt x="224" y="153"/>
                    <a:pt x="224" y="94"/>
                  </a:cubicBezTo>
                  <a:cubicBezTo>
                    <a:pt x="224" y="44"/>
                    <a:pt x="181" y="0"/>
                    <a:pt x="123" y="0"/>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135" name="Google Shape;2588;p51"/>
            <p:cNvSpPr/>
            <p:nvPr/>
          </p:nvSpPr>
          <p:spPr>
            <a:xfrm>
              <a:off x="5028150" y="2562500"/>
              <a:ext cx="5625" cy="4800"/>
            </a:xfrm>
            <a:custGeom>
              <a:avLst/>
              <a:gdLst/>
              <a:ahLst/>
              <a:cxnLst/>
              <a:rect l="l" t="t" r="r" b="b"/>
              <a:pathLst>
                <a:path w="225" h="192" extrusionOk="0">
                  <a:moveTo>
                    <a:pt x="123" y="0"/>
                  </a:moveTo>
                  <a:cubicBezTo>
                    <a:pt x="37" y="0"/>
                    <a:pt x="0" y="101"/>
                    <a:pt x="58" y="166"/>
                  </a:cubicBezTo>
                  <a:cubicBezTo>
                    <a:pt x="77" y="183"/>
                    <a:pt x="100" y="191"/>
                    <a:pt x="122" y="191"/>
                  </a:cubicBezTo>
                  <a:cubicBezTo>
                    <a:pt x="174" y="191"/>
                    <a:pt x="224" y="148"/>
                    <a:pt x="224" y="87"/>
                  </a:cubicBezTo>
                  <a:cubicBezTo>
                    <a:pt x="217" y="37"/>
                    <a:pt x="181" y="0"/>
                    <a:pt x="123" y="0"/>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136" name="Google Shape;2589;p51"/>
            <p:cNvSpPr/>
            <p:nvPr/>
          </p:nvSpPr>
          <p:spPr>
            <a:xfrm>
              <a:off x="5019725"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137" name="Google Shape;2590;p51"/>
            <p:cNvSpPr/>
            <p:nvPr/>
          </p:nvSpPr>
          <p:spPr>
            <a:xfrm>
              <a:off x="5019675" y="2547175"/>
              <a:ext cx="5625" cy="4725"/>
            </a:xfrm>
            <a:custGeom>
              <a:avLst/>
              <a:gdLst/>
              <a:ahLst/>
              <a:cxnLst/>
              <a:rect l="l" t="t" r="r" b="b"/>
              <a:pathLst>
                <a:path w="225" h="189" extrusionOk="0">
                  <a:moveTo>
                    <a:pt x="130" y="0"/>
                  </a:moveTo>
                  <a:cubicBezTo>
                    <a:pt x="44" y="0"/>
                    <a:pt x="0" y="101"/>
                    <a:pt x="58" y="159"/>
                  </a:cubicBezTo>
                  <a:cubicBezTo>
                    <a:pt x="79" y="180"/>
                    <a:pt x="103" y="189"/>
                    <a:pt x="126" y="189"/>
                  </a:cubicBezTo>
                  <a:cubicBezTo>
                    <a:pt x="177" y="189"/>
                    <a:pt x="224" y="146"/>
                    <a:pt x="224" y="87"/>
                  </a:cubicBezTo>
                  <a:cubicBezTo>
                    <a:pt x="217" y="36"/>
                    <a:pt x="181" y="0"/>
                    <a:pt x="130" y="0"/>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138" name="Google Shape;2591;p51"/>
            <p:cNvSpPr/>
            <p:nvPr/>
          </p:nvSpPr>
          <p:spPr>
            <a:xfrm>
              <a:off x="5019675" y="2554750"/>
              <a:ext cx="5625" cy="4825"/>
            </a:xfrm>
            <a:custGeom>
              <a:avLst/>
              <a:gdLst/>
              <a:ahLst/>
              <a:cxnLst/>
              <a:rect l="l" t="t" r="r" b="b"/>
              <a:pathLst>
                <a:path w="225" h="193" extrusionOk="0">
                  <a:moveTo>
                    <a:pt x="130" y="0"/>
                  </a:moveTo>
                  <a:cubicBezTo>
                    <a:pt x="44" y="0"/>
                    <a:pt x="0" y="101"/>
                    <a:pt x="58" y="166"/>
                  </a:cubicBezTo>
                  <a:cubicBezTo>
                    <a:pt x="79" y="184"/>
                    <a:pt x="102" y="192"/>
                    <a:pt x="126" y="192"/>
                  </a:cubicBezTo>
                  <a:cubicBezTo>
                    <a:pt x="177" y="192"/>
                    <a:pt x="224" y="153"/>
                    <a:pt x="224" y="94"/>
                  </a:cubicBezTo>
                  <a:cubicBezTo>
                    <a:pt x="224" y="44"/>
                    <a:pt x="181" y="0"/>
                    <a:pt x="130" y="0"/>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139" name="Google Shape;2592;p51"/>
            <p:cNvSpPr/>
            <p:nvPr/>
          </p:nvSpPr>
          <p:spPr>
            <a:xfrm>
              <a:off x="5019675" y="2562500"/>
              <a:ext cx="5625" cy="4800"/>
            </a:xfrm>
            <a:custGeom>
              <a:avLst/>
              <a:gdLst/>
              <a:ahLst/>
              <a:cxnLst/>
              <a:rect l="l" t="t" r="r" b="b"/>
              <a:pathLst>
                <a:path w="225" h="192" extrusionOk="0">
                  <a:moveTo>
                    <a:pt x="130" y="0"/>
                  </a:moveTo>
                  <a:cubicBezTo>
                    <a:pt x="44" y="0"/>
                    <a:pt x="0" y="101"/>
                    <a:pt x="58" y="166"/>
                  </a:cubicBezTo>
                  <a:cubicBezTo>
                    <a:pt x="77" y="183"/>
                    <a:pt x="100" y="191"/>
                    <a:pt x="122" y="191"/>
                  </a:cubicBezTo>
                  <a:cubicBezTo>
                    <a:pt x="174" y="191"/>
                    <a:pt x="224" y="148"/>
                    <a:pt x="224" y="87"/>
                  </a:cubicBezTo>
                  <a:cubicBezTo>
                    <a:pt x="217" y="37"/>
                    <a:pt x="181" y="0"/>
                    <a:pt x="130" y="0"/>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140" name="Google Shape;2593;p51"/>
            <p:cNvSpPr/>
            <p:nvPr/>
          </p:nvSpPr>
          <p:spPr>
            <a:xfrm>
              <a:off x="5019725" y="2570225"/>
              <a:ext cx="5575" cy="4750"/>
            </a:xfrm>
            <a:custGeom>
              <a:avLst/>
              <a:gdLst/>
              <a:ahLst/>
              <a:cxnLst/>
              <a:rect l="l" t="t" r="r" b="b"/>
              <a:pathLst>
                <a:path w="223" h="190" extrusionOk="0">
                  <a:moveTo>
                    <a:pt x="139" y="1"/>
                  </a:moveTo>
                  <a:cubicBezTo>
                    <a:pt x="136" y="1"/>
                    <a:pt x="132" y="1"/>
                    <a:pt x="128" y="2"/>
                  </a:cubicBezTo>
                  <a:cubicBezTo>
                    <a:pt x="126" y="1"/>
                    <a:pt x="123" y="1"/>
                    <a:pt x="120" y="1"/>
                  </a:cubicBezTo>
                  <a:cubicBezTo>
                    <a:pt x="39" y="1"/>
                    <a:pt x="0" y="104"/>
                    <a:pt x="56" y="160"/>
                  </a:cubicBezTo>
                  <a:cubicBezTo>
                    <a:pt x="77" y="181"/>
                    <a:pt x="101" y="190"/>
                    <a:pt x="124" y="190"/>
                  </a:cubicBezTo>
                  <a:cubicBezTo>
                    <a:pt x="175" y="190"/>
                    <a:pt x="222" y="147"/>
                    <a:pt x="222" y="88"/>
                  </a:cubicBezTo>
                  <a:cubicBezTo>
                    <a:pt x="215" y="41"/>
                    <a:pt x="184" y="1"/>
                    <a:pt x="139" y="1"/>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141" name="Google Shape;2594;p51"/>
            <p:cNvSpPr/>
            <p:nvPr/>
          </p:nvSpPr>
          <p:spPr>
            <a:xfrm>
              <a:off x="5011200"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142" name="Google Shape;2595;p51"/>
            <p:cNvSpPr/>
            <p:nvPr/>
          </p:nvSpPr>
          <p:spPr>
            <a:xfrm>
              <a:off x="5011250"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143" name="Google Shape;2596;p51"/>
            <p:cNvSpPr/>
            <p:nvPr/>
          </p:nvSpPr>
          <p:spPr>
            <a:xfrm>
              <a:off x="5011200"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144" name="Google Shape;2597;p51"/>
            <p:cNvSpPr/>
            <p:nvPr/>
          </p:nvSpPr>
          <p:spPr>
            <a:xfrm>
              <a:off x="5011200" y="2554750"/>
              <a:ext cx="5625" cy="4825"/>
            </a:xfrm>
            <a:custGeom>
              <a:avLst/>
              <a:gdLst/>
              <a:ahLst/>
              <a:cxnLst/>
              <a:rect l="l" t="t" r="r" b="b"/>
              <a:pathLst>
                <a:path w="225" h="193" extrusionOk="0">
                  <a:moveTo>
                    <a:pt x="130" y="0"/>
                  </a:moveTo>
                  <a:cubicBezTo>
                    <a:pt x="44" y="0"/>
                    <a:pt x="1" y="101"/>
                    <a:pt x="58" y="166"/>
                  </a:cubicBezTo>
                  <a:cubicBezTo>
                    <a:pt x="79" y="184"/>
                    <a:pt x="103" y="192"/>
                    <a:pt x="126" y="192"/>
                  </a:cubicBezTo>
                  <a:cubicBezTo>
                    <a:pt x="177" y="192"/>
                    <a:pt x="224" y="153"/>
                    <a:pt x="224" y="94"/>
                  </a:cubicBezTo>
                  <a:cubicBezTo>
                    <a:pt x="224" y="44"/>
                    <a:pt x="181" y="0"/>
                    <a:pt x="130" y="0"/>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145" name="Google Shape;2598;p51"/>
            <p:cNvSpPr/>
            <p:nvPr/>
          </p:nvSpPr>
          <p:spPr>
            <a:xfrm>
              <a:off x="5011200" y="2562500"/>
              <a:ext cx="5750" cy="4800"/>
            </a:xfrm>
            <a:custGeom>
              <a:avLst/>
              <a:gdLst/>
              <a:ahLst/>
              <a:cxnLst/>
              <a:rect l="l" t="t" r="r" b="b"/>
              <a:pathLst>
                <a:path w="230" h="192" extrusionOk="0">
                  <a:moveTo>
                    <a:pt x="130" y="0"/>
                  </a:moveTo>
                  <a:cubicBezTo>
                    <a:pt x="44" y="0"/>
                    <a:pt x="1" y="101"/>
                    <a:pt x="65" y="166"/>
                  </a:cubicBezTo>
                  <a:cubicBezTo>
                    <a:pt x="82" y="183"/>
                    <a:pt x="104" y="191"/>
                    <a:pt x="126" y="191"/>
                  </a:cubicBezTo>
                  <a:cubicBezTo>
                    <a:pt x="177" y="191"/>
                    <a:pt x="229" y="148"/>
                    <a:pt x="224" y="87"/>
                  </a:cubicBezTo>
                  <a:cubicBezTo>
                    <a:pt x="224" y="37"/>
                    <a:pt x="181" y="0"/>
                    <a:pt x="130" y="0"/>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146" name="Google Shape;2599;p51"/>
            <p:cNvSpPr/>
            <p:nvPr/>
          </p:nvSpPr>
          <p:spPr>
            <a:xfrm>
              <a:off x="501125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147" name="Google Shape;2600;p51"/>
            <p:cNvSpPr/>
            <p:nvPr/>
          </p:nvSpPr>
          <p:spPr>
            <a:xfrm>
              <a:off x="5011200" y="2577825"/>
              <a:ext cx="5625" cy="4825"/>
            </a:xfrm>
            <a:custGeom>
              <a:avLst/>
              <a:gdLst/>
              <a:ahLst/>
              <a:cxnLst/>
              <a:rect l="l" t="t" r="r" b="b"/>
              <a:pathLst>
                <a:path w="225" h="193" extrusionOk="0">
                  <a:moveTo>
                    <a:pt x="130" y="1"/>
                  </a:moveTo>
                  <a:cubicBezTo>
                    <a:pt x="44" y="1"/>
                    <a:pt x="1" y="101"/>
                    <a:pt x="58" y="166"/>
                  </a:cubicBezTo>
                  <a:cubicBezTo>
                    <a:pt x="79" y="185"/>
                    <a:pt x="103" y="193"/>
                    <a:pt x="126" y="193"/>
                  </a:cubicBezTo>
                  <a:cubicBezTo>
                    <a:pt x="177" y="193"/>
                    <a:pt x="224" y="154"/>
                    <a:pt x="224" y="94"/>
                  </a:cubicBezTo>
                  <a:cubicBezTo>
                    <a:pt x="224" y="44"/>
                    <a:pt x="181" y="1"/>
                    <a:pt x="130" y="1"/>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148" name="Google Shape;2601;p51"/>
            <p:cNvSpPr/>
            <p:nvPr/>
          </p:nvSpPr>
          <p:spPr>
            <a:xfrm>
              <a:off x="5002725" y="2524100"/>
              <a:ext cx="5750" cy="4775"/>
            </a:xfrm>
            <a:custGeom>
              <a:avLst/>
              <a:gdLst/>
              <a:ahLst/>
              <a:cxnLst/>
              <a:rect l="l" t="t" r="r" b="b"/>
              <a:pathLst>
                <a:path w="230" h="191" extrusionOk="0">
                  <a:moveTo>
                    <a:pt x="130" y="0"/>
                  </a:moveTo>
                  <a:cubicBezTo>
                    <a:pt x="44" y="0"/>
                    <a:pt x="1" y="101"/>
                    <a:pt x="65" y="166"/>
                  </a:cubicBezTo>
                  <a:cubicBezTo>
                    <a:pt x="83" y="183"/>
                    <a:pt x="104" y="191"/>
                    <a:pt x="126" y="191"/>
                  </a:cubicBezTo>
                  <a:cubicBezTo>
                    <a:pt x="177" y="191"/>
                    <a:pt x="229" y="148"/>
                    <a:pt x="224" y="87"/>
                  </a:cubicBezTo>
                  <a:cubicBezTo>
                    <a:pt x="224" y="36"/>
                    <a:pt x="181" y="0"/>
                    <a:pt x="130" y="0"/>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149" name="Google Shape;2602;p51"/>
            <p:cNvSpPr/>
            <p:nvPr/>
          </p:nvSpPr>
          <p:spPr>
            <a:xfrm>
              <a:off x="5002725"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150" name="Google Shape;2603;p51"/>
            <p:cNvSpPr/>
            <p:nvPr/>
          </p:nvSpPr>
          <p:spPr>
            <a:xfrm>
              <a:off x="5002775"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151" name="Google Shape;2604;p51"/>
            <p:cNvSpPr/>
            <p:nvPr/>
          </p:nvSpPr>
          <p:spPr>
            <a:xfrm>
              <a:off x="5002725"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152" name="Google Shape;2605;p51"/>
            <p:cNvSpPr/>
            <p:nvPr/>
          </p:nvSpPr>
          <p:spPr>
            <a:xfrm>
              <a:off x="5002725" y="2554750"/>
              <a:ext cx="5625" cy="4825"/>
            </a:xfrm>
            <a:custGeom>
              <a:avLst/>
              <a:gdLst/>
              <a:ahLst/>
              <a:cxnLst/>
              <a:rect l="l" t="t" r="r" b="b"/>
              <a:pathLst>
                <a:path w="225" h="193" extrusionOk="0">
                  <a:moveTo>
                    <a:pt x="130" y="0"/>
                  </a:moveTo>
                  <a:cubicBezTo>
                    <a:pt x="44" y="0"/>
                    <a:pt x="1" y="101"/>
                    <a:pt x="58" y="166"/>
                  </a:cubicBezTo>
                  <a:cubicBezTo>
                    <a:pt x="79" y="184"/>
                    <a:pt x="103" y="192"/>
                    <a:pt x="126" y="192"/>
                  </a:cubicBezTo>
                  <a:cubicBezTo>
                    <a:pt x="177" y="192"/>
                    <a:pt x="224" y="153"/>
                    <a:pt x="224" y="94"/>
                  </a:cubicBezTo>
                  <a:cubicBezTo>
                    <a:pt x="224" y="44"/>
                    <a:pt x="181" y="0"/>
                    <a:pt x="130" y="0"/>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153" name="Google Shape;2606;p51"/>
            <p:cNvSpPr/>
            <p:nvPr/>
          </p:nvSpPr>
          <p:spPr>
            <a:xfrm>
              <a:off x="5002725" y="2562500"/>
              <a:ext cx="5750" cy="4800"/>
            </a:xfrm>
            <a:custGeom>
              <a:avLst/>
              <a:gdLst/>
              <a:ahLst/>
              <a:cxnLst/>
              <a:rect l="l" t="t" r="r" b="b"/>
              <a:pathLst>
                <a:path w="230" h="192" extrusionOk="0">
                  <a:moveTo>
                    <a:pt x="130" y="0"/>
                  </a:moveTo>
                  <a:cubicBezTo>
                    <a:pt x="44" y="0"/>
                    <a:pt x="1" y="101"/>
                    <a:pt x="65" y="166"/>
                  </a:cubicBezTo>
                  <a:cubicBezTo>
                    <a:pt x="83" y="183"/>
                    <a:pt x="104" y="191"/>
                    <a:pt x="126" y="191"/>
                  </a:cubicBezTo>
                  <a:cubicBezTo>
                    <a:pt x="177" y="191"/>
                    <a:pt x="229" y="148"/>
                    <a:pt x="224" y="87"/>
                  </a:cubicBezTo>
                  <a:cubicBezTo>
                    <a:pt x="224" y="37"/>
                    <a:pt x="181" y="0"/>
                    <a:pt x="130" y="0"/>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154" name="Google Shape;2607;p51"/>
            <p:cNvSpPr/>
            <p:nvPr/>
          </p:nvSpPr>
          <p:spPr>
            <a:xfrm>
              <a:off x="500277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155" name="Google Shape;2608;p51"/>
            <p:cNvSpPr/>
            <p:nvPr/>
          </p:nvSpPr>
          <p:spPr>
            <a:xfrm>
              <a:off x="5002725" y="2577825"/>
              <a:ext cx="5625" cy="4825"/>
            </a:xfrm>
            <a:custGeom>
              <a:avLst/>
              <a:gdLst/>
              <a:ahLst/>
              <a:cxnLst/>
              <a:rect l="l" t="t" r="r" b="b"/>
              <a:pathLst>
                <a:path w="225" h="193" extrusionOk="0">
                  <a:moveTo>
                    <a:pt x="130" y="1"/>
                  </a:moveTo>
                  <a:cubicBezTo>
                    <a:pt x="44" y="1"/>
                    <a:pt x="1" y="101"/>
                    <a:pt x="58" y="166"/>
                  </a:cubicBezTo>
                  <a:cubicBezTo>
                    <a:pt x="79" y="185"/>
                    <a:pt x="103" y="193"/>
                    <a:pt x="126" y="193"/>
                  </a:cubicBezTo>
                  <a:cubicBezTo>
                    <a:pt x="177" y="193"/>
                    <a:pt x="224" y="154"/>
                    <a:pt x="224" y="94"/>
                  </a:cubicBezTo>
                  <a:cubicBezTo>
                    <a:pt x="224" y="44"/>
                    <a:pt x="181" y="1"/>
                    <a:pt x="130" y="1"/>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156" name="Google Shape;2609;p51"/>
            <p:cNvSpPr/>
            <p:nvPr/>
          </p:nvSpPr>
          <p:spPr>
            <a:xfrm>
              <a:off x="5002725" y="2585575"/>
              <a:ext cx="5750" cy="4800"/>
            </a:xfrm>
            <a:custGeom>
              <a:avLst/>
              <a:gdLst/>
              <a:ahLst/>
              <a:cxnLst/>
              <a:rect l="l" t="t" r="r" b="b"/>
              <a:pathLst>
                <a:path w="230" h="192" extrusionOk="0">
                  <a:moveTo>
                    <a:pt x="130" y="1"/>
                  </a:moveTo>
                  <a:cubicBezTo>
                    <a:pt x="44" y="1"/>
                    <a:pt x="1" y="102"/>
                    <a:pt x="65" y="167"/>
                  </a:cubicBezTo>
                  <a:cubicBezTo>
                    <a:pt x="83" y="184"/>
                    <a:pt x="104" y="191"/>
                    <a:pt x="126" y="191"/>
                  </a:cubicBezTo>
                  <a:cubicBezTo>
                    <a:pt x="177" y="191"/>
                    <a:pt x="229" y="148"/>
                    <a:pt x="224" y="87"/>
                  </a:cubicBezTo>
                  <a:cubicBezTo>
                    <a:pt x="224" y="37"/>
                    <a:pt x="181" y="1"/>
                    <a:pt x="130" y="1"/>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157" name="Google Shape;2610;p51"/>
            <p:cNvSpPr/>
            <p:nvPr/>
          </p:nvSpPr>
          <p:spPr>
            <a:xfrm>
              <a:off x="4994250" y="25163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3"/>
                    <a:pt x="181" y="0"/>
                    <a:pt x="130" y="0"/>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158" name="Google Shape;2611;p51"/>
            <p:cNvSpPr/>
            <p:nvPr/>
          </p:nvSpPr>
          <p:spPr>
            <a:xfrm>
              <a:off x="4994250" y="2524100"/>
              <a:ext cx="5750" cy="4775"/>
            </a:xfrm>
            <a:custGeom>
              <a:avLst/>
              <a:gdLst/>
              <a:ahLst/>
              <a:cxnLst/>
              <a:rect l="l" t="t" r="r" b="b"/>
              <a:pathLst>
                <a:path w="230" h="191" extrusionOk="0">
                  <a:moveTo>
                    <a:pt x="130" y="0"/>
                  </a:moveTo>
                  <a:cubicBezTo>
                    <a:pt x="44" y="0"/>
                    <a:pt x="1" y="101"/>
                    <a:pt x="65" y="166"/>
                  </a:cubicBezTo>
                  <a:cubicBezTo>
                    <a:pt x="83" y="183"/>
                    <a:pt x="104" y="191"/>
                    <a:pt x="126" y="191"/>
                  </a:cubicBezTo>
                  <a:cubicBezTo>
                    <a:pt x="177" y="191"/>
                    <a:pt x="229" y="148"/>
                    <a:pt x="224" y="87"/>
                  </a:cubicBezTo>
                  <a:cubicBezTo>
                    <a:pt x="224" y="36"/>
                    <a:pt x="181" y="0"/>
                    <a:pt x="130" y="0"/>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159" name="Google Shape;2612;p51"/>
            <p:cNvSpPr/>
            <p:nvPr/>
          </p:nvSpPr>
          <p:spPr>
            <a:xfrm>
              <a:off x="4994250"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160" name="Google Shape;2613;p51"/>
            <p:cNvSpPr/>
            <p:nvPr/>
          </p:nvSpPr>
          <p:spPr>
            <a:xfrm>
              <a:off x="4994300"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161" name="Google Shape;2614;p51"/>
            <p:cNvSpPr/>
            <p:nvPr/>
          </p:nvSpPr>
          <p:spPr>
            <a:xfrm>
              <a:off x="4994250"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162" name="Google Shape;2615;p51"/>
            <p:cNvSpPr/>
            <p:nvPr/>
          </p:nvSpPr>
          <p:spPr>
            <a:xfrm>
              <a:off x="4994250"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163" name="Google Shape;2616;p51"/>
            <p:cNvSpPr/>
            <p:nvPr/>
          </p:nvSpPr>
          <p:spPr>
            <a:xfrm>
              <a:off x="4994250" y="2562500"/>
              <a:ext cx="5750" cy="4800"/>
            </a:xfrm>
            <a:custGeom>
              <a:avLst/>
              <a:gdLst/>
              <a:ahLst/>
              <a:cxnLst/>
              <a:rect l="l" t="t" r="r" b="b"/>
              <a:pathLst>
                <a:path w="230" h="192" extrusionOk="0">
                  <a:moveTo>
                    <a:pt x="130" y="0"/>
                  </a:moveTo>
                  <a:cubicBezTo>
                    <a:pt x="44" y="0"/>
                    <a:pt x="1" y="101"/>
                    <a:pt x="65" y="166"/>
                  </a:cubicBezTo>
                  <a:cubicBezTo>
                    <a:pt x="83" y="183"/>
                    <a:pt x="104" y="191"/>
                    <a:pt x="126" y="191"/>
                  </a:cubicBezTo>
                  <a:cubicBezTo>
                    <a:pt x="177" y="191"/>
                    <a:pt x="229" y="148"/>
                    <a:pt x="224" y="87"/>
                  </a:cubicBezTo>
                  <a:cubicBezTo>
                    <a:pt x="224" y="37"/>
                    <a:pt x="181" y="0"/>
                    <a:pt x="130" y="0"/>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164" name="Google Shape;2617;p51"/>
            <p:cNvSpPr/>
            <p:nvPr/>
          </p:nvSpPr>
          <p:spPr>
            <a:xfrm>
              <a:off x="499430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165" name="Google Shape;2618;p51"/>
            <p:cNvSpPr/>
            <p:nvPr/>
          </p:nvSpPr>
          <p:spPr>
            <a:xfrm>
              <a:off x="4994250"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166" name="Google Shape;2619;p51"/>
            <p:cNvSpPr/>
            <p:nvPr/>
          </p:nvSpPr>
          <p:spPr>
            <a:xfrm>
              <a:off x="4994250" y="2585575"/>
              <a:ext cx="5750" cy="4800"/>
            </a:xfrm>
            <a:custGeom>
              <a:avLst/>
              <a:gdLst/>
              <a:ahLst/>
              <a:cxnLst/>
              <a:rect l="l" t="t" r="r" b="b"/>
              <a:pathLst>
                <a:path w="230" h="192" extrusionOk="0">
                  <a:moveTo>
                    <a:pt x="130" y="1"/>
                  </a:moveTo>
                  <a:cubicBezTo>
                    <a:pt x="44" y="1"/>
                    <a:pt x="1" y="102"/>
                    <a:pt x="65" y="167"/>
                  </a:cubicBezTo>
                  <a:cubicBezTo>
                    <a:pt x="83" y="184"/>
                    <a:pt x="104" y="191"/>
                    <a:pt x="126" y="191"/>
                  </a:cubicBezTo>
                  <a:cubicBezTo>
                    <a:pt x="177" y="191"/>
                    <a:pt x="229" y="148"/>
                    <a:pt x="224" y="87"/>
                  </a:cubicBezTo>
                  <a:cubicBezTo>
                    <a:pt x="224" y="37"/>
                    <a:pt x="181" y="1"/>
                    <a:pt x="130" y="1"/>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167" name="Google Shape;2620;p51"/>
            <p:cNvSpPr/>
            <p:nvPr/>
          </p:nvSpPr>
          <p:spPr>
            <a:xfrm>
              <a:off x="4994250" y="2593150"/>
              <a:ext cx="5750" cy="4900"/>
            </a:xfrm>
            <a:custGeom>
              <a:avLst/>
              <a:gdLst/>
              <a:ahLst/>
              <a:cxnLst/>
              <a:rect l="l" t="t" r="r" b="b"/>
              <a:pathLst>
                <a:path w="230" h="196" extrusionOk="0">
                  <a:moveTo>
                    <a:pt x="130" y="1"/>
                  </a:moveTo>
                  <a:cubicBezTo>
                    <a:pt x="44" y="1"/>
                    <a:pt x="1" y="109"/>
                    <a:pt x="65" y="166"/>
                  </a:cubicBezTo>
                  <a:cubicBezTo>
                    <a:pt x="84" y="187"/>
                    <a:pt x="107" y="196"/>
                    <a:pt x="130" y="196"/>
                  </a:cubicBezTo>
                  <a:cubicBezTo>
                    <a:pt x="180" y="196"/>
                    <a:pt x="229" y="154"/>
                    <a:pt x="224" y="94"/>
                  </a:cubicBezTo>
                  <a:cubicBezTo>
                    <a:pt x="224" y="44"/>
                    <a:pt x="181" y="1"/>
                    <a:pt x="130" y="1"/>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168" name="Google Shape;2621;p51"/>
            <p:cNvSpPr/>
            <p:nvPr/>
          </p:nvSpPr>
          <p:spPr>
            <a:xfrm>
              <a:off x="4985775" y="2531675"/>
              <a:ext cx="5750" cy="4900"/>
            </a:xfrm>
            <a:custGeom>
              <a:avLst/>
              <a:gdLst/>
              <a:ahLst/>
              <a:cxnLst/>
              <a:rect l="l" t="t" r="r" b="b"/>
              <a:pathLst>
                <a:path w="230" h="196" extrusionOk="0">
                  <a:moveTo>
                    <a:pt x="130" y="0"/>
                  </a:moveTo>
                  <a:cubicBezTo>
                    <a:pt x="44" y="0"/>
                    <a:pt x="1" y="108"/>
                    <a:pt x="65" y="166"/>
                  </a:cubicBezTo>
                  <a:cubicBezTo>
                    <a:pt x="86" y="187"/>
                    <a:pt x="110" y="195"/>
                    <a:pt x="133" y="195"/>
                  </a:cubicBezTo>
                  <a:cubicBezTo>
                    <a:pt x="183" y="195"/>
                    <a:pt x="229" y="153"/>
                    <a:pt x="224" y="94"/>
                  </a:cubicBezTo>
                  <a:cubicBezTo>
                    <a:pt x="224" y="43"/>
                    <a:pt x="181" y="0"/>
                    <a:pt x="130" y="0"/>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169" name="Google Shape;2622;p51"/>
            <p:cNvSpPr/>
            <p:nvPr/>
          </p:nvSpPr>
          <p:spPr>
            <a:xfrm>
              <a:off x="4985825"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170" name="Google Shape;2623;p51"/>
            <p:cNvSpPr/>
            <p:nvPr/>
          </p:nvSpPr>
          <p:spPr>
            <a:xfrm>
              <a:off x="4985775" y="2547175"/>
              <a:ext cx="5750" cy="4725"/>
            </a:xfrm>
            <a:custGeom>
              <a:avLst/>
              <a:gdLst/>
              <a:ahLst/>
              <a:cxnLst/>
              <a:rect l="l" t="t" r="r" b="b"/>
              <a:pathLst>
                <a:path w="230" h="189" extrusionOk="0">
                  <a:moveTo>
                    <a:pt x="130" y="0"/>
                  </a:moveTo>
                  <a:cubicBezTo>
                    <a:pt x="44" y="0"/>
                    <a:pt x="1" y="101"/>
                    <a:pt x="65" y="159"/>
                  </a:cubicBezTo>
                  <a:cubicBezTo>
                    <a:pt x="86" y="180"/>
                    <a:pt x="110" y="189"/>
                    <a:pt x="133" y="189"/>
                  </a:cubicBezTo>
                  <a:cubicBezTo>
                    <a:pt x="183" y="189"/>
                    <a:pt x="229" y="146"/>
                    <a:pt x="224" y="87"/>
                  </a:cubicBezTo>
                  <a:cubicBezTo>
                    <a:pt x="224" y="36"/>
                    <a:pt x="181" y="0"/>
                    <a:pt x="130" y="0"/>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171" name="Google Shape;2624;p51"/>
            <p:cNvSpPr/>
            <p:nvPr/>
          </p:nvSpPr>
          <p:spPr>
            <a:xfrm>
              <a:off x="4985775"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172" name="Google Shape;2625;p51"/>
            <p:cNvSpPr/>
            <p:nvPr/>
          </p:nvSpPr>
          <p:spPr>
            <a:xfrm>
              <a:off x="4985775" y="2562500"/>
              <a:ext cx="5750" cy="4800"/>
            </a:xfrm>
            <a:custGeom>
              <a:avLst/>
              <a:gdLst/>
              <a:ahLst/>
              <a:cxnLst/>
              <a:rect l="l" t="t" r="r" b="b"/>
              <a:pathLst>
                <a:path w="230" h="192" extrusionOk="0">
                  <a:moveTo>
                    <a:pt x="130" y="0"/>
                  </a:moveTo>
                  <a:cubicBezTo>
                    <a:pt x="44" y="0"/>
                    <a:pt x="1" y="101"/>
                    <a:pt x="65" y="166"/>
                  </a:cubicBezTo>
                  <a:cubicBezTo>
                    <a:pt x="85" y="183"/>
                    <a:pt x="107" y="191"/>
                    <a:pt x="129" y="191"/>
                  </a:cubicBezTo>
                  <a:cubicBezTo>
                    <a:pt x="181" y="191"/>
                    <a:pt x="229" y="148"/>
                    <a:pt x="224" y="87"/>
                  </a:cubicBezTo>
                  <a:cubicBezTo>
                    <a:pt x="224" y="37"/>
                    <a:pt x="181" y="0"/>
                    <a:pt x="130" y="0"/>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173" name="Google Shape;2626;p51"/>
            <p:cNvSpPr/>
            <p:nvPr/>
          </p:nvSpPr>
          <p:spPr>
            <a:xfrm>
              <a:off x="498582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4" y="181"/>
                    <a:pt x="108" y="190"/>
                    <a:pt x="131" y="190"/>
                  </a:cubicBezTo>
                  <a:cubicBezTo>
                    <a:pt x="181" y="190"/>
                    <a:pt x="227" y="147"/>
                    <a:pt x="222" y="88"/>
                  </a:cubicBezTo>
                  <a:cubicBezTo>
                    <a:pt x="222" y="41"/>
                    <a:pt x="185" y="1"/>
                    <a:pt x="139" y="1"/>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174" name="Google Shape;2627;p51"/>
            <p:cNvSpPr/>
            <p:nvPr/>
          </p:nvSpPr>
          <p:spPr>
            <a:xfrm>
              <a:off x="4985775"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175" name="Google Shape;2628;p51"/>
            <p:cNvSpPr/>
            <p:nvPr/>
          </p:nvSpPr>
          <p:spPr>
            <a:xfrm>
              <a:off x="4977300" y="2531675"/>
              <a:ext cx="5750" cy="4900"/>
            </a:xfrm>
            <a:custGeom>
              <a:avLst/>
              <a:gdLst/>
              <a:ahLst/>
              <a:cxnLst/>
              <a:rect l="l" t="t" r="r" b="b"/>
              <a:pathLst>
                <a:path w="230" h="196" extrusionOk="0">
                  <a:moveTo>
                    <a:pt x="130" y="0"/>
                  </a:moveTo>
                  <a:cubicBezTo>
                    <a:pt x="44" y="0"/>
                    <a:pt x="1" y="108"/>
                    <a:pt x="65" y="166"/>
                  </a:cubicBezTo>
                  <a:cubicBezTo>
                    <a:pt x="86" y="187"/>
                    <a:pt x="110" y="195"/>
                    <a:pt x="133" y="195"/>
                  </a:cubicBezTo>
                  <a:cubicBezTo>
                    <a:pt x="183" y="195"/>
                    <a:pt x="229" y="153"/>
                    <a:pt x="224" y="94"/>
                  </a:cubicBezTo>
                  <a:cubicBezTo>
                    <a:pt x="224" y="43"/>
                    <a:pt x="181" y="0"/>
                    <a:pt x="130" y="0"/>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176" name="Google Shape;2629;p51"/>
            <p:cNvSpPr/>
            <p:nvPr/>
          </p:nvSpPr>
          <p:spPr>
            <a:xfrm>
              <a:off x="4977350"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177" name="Google Shape;2630;p51"/>
            <p:cNvSpPr/>
            <p:nvPr/>
          </p:nvSpPr>
          <p:spPr>
            <a:xfrm>
              <a:off x="4977300" y="2547175"/>
              <a:ext cx="5750" cy="4725"/>
            </a:xfrm>
            <a:custGeom>
              <a:avLst/>
              <a:gdLst/>
              <a:ahLst/>
              <a:cxnLst/>
              <a:rect l="l" t="t" r="r" b="b"/>
              <a:pathLst>
                <a:path w="230" h="189" extrusionOk="0">
                  <a:moveTo>
                    <a:pt x="130" y="0"/>
                  </a:moveTo>
                  <a:cubicBezTo>
                    <a:pt x="44" y="0"/>
                    <a:pt x="1" y="101"/>
                    <a:pt x="65" y="159"/>
                  </a:cubicBezTo>
                  <a:cubicBezTo>
                    <a:pt x="86" y="180"/>
                    <a:pt x="110" y="189"/>
                    <a:pt x="133" y="189"/>
                  </a:cubicBezTo>
                  <a:cubicBezTo>
                    <a:pt x="183" y="189"/>
                    <a:pt x="229" y="146"/>
                    <a:pt x="224" y="87"/>
                  </a:cubicBezTo>
                  <a:cubicBezTo>
                    <a:pt x="224" y="36"/>
                    <a:pt x="181" y="0"/>
                    <a:pt x="130" y="0"/>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178" name="Google Shape;2631;p51"/>
            <p:cNvSpPr/>
            <p:nvPr/>
          </p:nvSpPr>
          <p:spPr>
            <a:xfrm>
              <a:off x="4977300"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179" name="Google Shape;2632;p51"/>
            <p:cNvSpPr/>
            <p:nvPr/>
          </p:nvSpPr>
          <p:spPr>
            <a:xfrm>
              <a:off x="4977300" y="2562500"/>
              <a:ext cx="5750" cy="4800"/>
            </a:xfrm>
            <a:custGeom>
              <a:avLst/>
              <a:gdLst/>
              <a:ahLst/>
              <a:cxnLst/>
              <a:rect l="l" t="t" r="r" b="b"/>
              <a:pathLst>
                <a:path w="230" h="192" extrusionOk="0">
                  <a:moveTo>
                    <a:pt x="130" y="0"/>
                  </a:moveTo>
                  <a:cubicBezTo>
                    <a:pt x="44" y="0"/>
                    <a:pt x="1" y="101"/>
                    <a:pt x="65" y="166"/>
                  </a:cubicBezTo>
                  <a:cubicBezTo>
                    <a:pt x="85" y="183"/>
                    <a:pt x="107" y="191"/>
                    <a:pt x="129" y="191"/>
                  </a:cubicBezTo>
                  <a:cubicBezTo>
                    <a:pt x="181" y="191"/>
                    <a:pt x="229" y="148"/>
                    <a:pt x="224" y="87"/>
                  </a:cubicBezTo>
                  <a:cubicBezTo>
                    <a:pt x="224" y="37"/>
                    <a:pt x="181" y="0"/>
                    <a:pt x="130" y="0"/>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180" name="Google Shape;2633;p51"/>
            <p:cNvSpPr/>
            <p:nvPr/>
          </p:nvSpPr>
          <p:spPr>
            <a:xfrm>
              <a:off x="497735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4" y="181"/>
                    <a:pt x="108" y="190"/>
                    <a:pt x="131" y="190"/>
                  </a:cubicBezTo>
                  <a:cubicBezTo>
                    <a:pt x="181" y="190"/>
                    <a:pt x="227" y="147"/>
                    <a:pt x="222" y="88"/>
                  </a:cubicBezTo>
                  <a:cubicBezTo>
                    <a:pt x="222" y="41"/>
                    <a:pt x="185" y="1"/>
                    <a:pt x="139" y="1"/>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181" name="Google Shape;2634;p51"/>
            <p:cNvSpPr/>
            <p:nvPr/>
          </p:nvSpPr>
          <p:spPr>
            <a:xfrm>
              <a:off x="4977300"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182" name="Google Shape;2635;p51"/>
            <p:cNvSpPr/>
            <p:nvPr/>
          </p:nvSpPr>
          <p:spPr>
            <a:xfrm>
              <a:off x="4968825" y="2531675"/>
              <a:ext cx="5750" cy="4900"/>
            </a:xfrm>
            <a:custGeom>
              <a:avLst/>
              <a:gdLst/>
              <a:ahLst/>
              <a:cxnLst/>
              <a:rect l="l" t="t" r="r" b="b"/>
              <a:pathLst>
                <a:path w="230" h="196" extrusionOk="0">
                  <a:moveTo>
                    <a:pt x="130" y="0"/>
                  </a:moveTo>
                  <a:cubicBezTo>
                    <a:pt x="44" y="0"/>
                    <a:pt x="1" y="108"/>
                    <a:pt x="66" y="166"/>
                  </a:cubicBezTo>
                  <a:cubicBezTo>
                    <a:pt x="86" y="187"/>
                    <a:pt x="110" y="195"/>
                    <a:pt x="133" y="195"/>
                  </a:cubicBezTo>
                  <a:cubicBezTo>
                    <a:pt x="183" y="195"/>
                    <a:pt x="229" y="153"/>
                    <a:pt x="224" y="94"/>
                  </a:cubicBezTo>
                  <a:cubicBezTo>
                    <a:pt x="224" y="43"/>
                    <a:pt x="181" y="0"/>
                    <a:pt x="130" y="0"/>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183" name="Google Shape;2636;p51"/>
            <p:cNvSpPr/>
            <p:nvPr/>
          </p:nvSpPr>
          <p:spPr>
            <a:xfrm>
              <a:off x="4968875" y="2539400"/>
              <a:ext cx="5700" cy="4750"/>
            </a:xfrm>
            <a:custGeom>
              <a:avLst/>
              <a:gdLst/>
              <a:ahLst/>
              <a:cxnLst/>
              <a:rect l="l" t="t" r="r" b="b"/>
              <a:pathLst>
                <a:path w="228" h="190" extrusionOk="0">
                  <a:moveTo>
                    <a:pt x="121" y="1"/>
                  </a:moveTo>
                  <a:cubicBezTo>
                    <a:pt x="46" y="1"/>
                    <a:pt x="1" y="104"/>
                    <a:pt x="64" y="160"/>
                  </a:cubicBezTo>
                  <a:cubicBezTo>
                    <a:pt x="82" y="181"/>
                    <a:pt x="106" y="190"/>
                    <a:pt x="129" y="190"/>
                  </a:cubicBezTo>
                  <a:cubicBezTo>
                    <a:pt x="179" y="190"/>
                    <a:pt x="227" y="149"/>
                    <a:pt x="222" y="95"/>
                  </a:cubicBezTo>
                  <a:cubicBezTo>
                    <a:pt x="222" y="37"/>
                    <a:pt x="186" y="1"/>
                    <a:pt x="128" y="1"/>
                  </a:cubicBezTo>
                  <a:cubicBezTo>
                    <a:pt x="126" y="1"/>
                    <a:pt x="123" y="1"/>
                    <a:pt x="121" y="1"/>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184" name="Google Shape;2637;p51"/>
            <p:cNvSpPr/>
            <p:nvPr/>
          </p:nvSpPr>
          <p:spPr>
            <a:xfrm>
              <a:off x="4968825" y="2547175"/>
              <a:ext cx="5750" cy="4725"/>
            </a:xfrm>
            <a:custGeom>
              <a:avLst/>
              <a:gdLst/>
              <a:ahLst/>
              <a:cxnLst/>
              <a:rect l="l" t="t" r="r" b="b"/>
              <a:pathLst>
                <a:path w="230" h="189" extrusionOk="0">
                  <a:moveTo>
                    <a:pt x="130" y="0"/>
                  </a:moveTo>
                  <a:cubicBezTo>
                    <a:pt x="44" y="0"/>
                    <a:pt x="1" y="101"/>
                    <a:pt x="66" y="159"/>
                  </a:cubicBezTo>
                  <a:cubicBezTo>
                    <a:pt x="86" y="180"/>
                    <a:pt x="110" y="189"/>
                    <a:pt x="133" y="189"/>
                  </a:cubicBezTo>
                  <a:cubicBezTo>
                    <a:pt x="183" y="189"/>
                    <a:pt x="229" y="146"/>
                    <a:pt x="224" y="87"/>
                  </a:cubicBezTo>
                  <a:cubicBezTo>
                    <a:pt x="224" y="36"/>
                    <a:pt x="181" y="0"/>
                    <a:pt x="130" y="0"/>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185" name="Google Shape;2638;p51"/>
            <p:cNvSpPr/>
            <p:nvPr/>
          </p:nvSpPr>
          <p:spPr>
            <a:xfrm>
              <a:off x="4968825" y="2554750"/>
              <a:ext cx="5800" cy="4825"/>
            </a:xfrm>
            <a:custGeom>
              <a:avLst/>
              <a:gdLst/>
              <a:ahLst/>
              <a:cxnLst/>
              <a:rect l="l" t="t" r="r" b="b"/>
              <a:pathLst>
                <a:path w="232" h="193" extrusionOk="0">
                  <a:moveTo>
                    <a:pt x="130" y="0"/>
                  </a:moveTo>
                  <a:cubicBezTo>
                    <a:pt x="51" y="0"/>
                    <a:pt x="1" y="101"/>
                    <a:pt x="66" y="166"/>
                  </a:cubicBezTo>
                  <a:cubicBezTo>
                    <a:pt x="84" y="184"/>
                    <a:pt x="107" y="192"/>
                    <a:pt x="130" y="192"/>
                  </a:cubicBezTo>
                  <a:cubicBezTo>
                    <a:pt x="180" y="192"/>
                    <a:pt x="229" y="153"/>
                    <a:pt x="224" y="94"/>
                  </a:cubicBezTo>
                  <a:cubicBezTo>
                    <a:pt x="231" y="44"/>
                    <a:pt x="188" y="0"/>
                    <a:pt x="130" y="0"/>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186" name="Google Shape;2639;p51"/>
            <p:cNvSpPr/>
            <p:nvPr/>
          </p:nvSpPr>
          <p:spPr>
            <a:xfrm>
              <a:off x="4968825" y="2562500"/>
              <a:ext cx="5750" cy="4800"/>
            </a:xfrm>
            <a:custGeom>
              <a:avLst/>
              <a:gdLst/>
              <a:ahLst/>
              <a:cxnLst/>
              <a:rect l="l" t="t" r="r" b="b"/>
              <a:pathLst>
                <a:path w="230" h="192" extrusionOk="0">
                  <a:moveTo>
                    <a:pt x="130" y="0"/>
                  </a:moveTo>
                  <a:cubicBezTo>
                    <a:pt x="44" y="0"/>
                    <a:pt x="1" y="101"/>
                    <a:pt x="66" y="166"/>
                  </a:cubicBezTo>
                  <a:cubicBezTo>
                    <a:pt x="85" y="183"/>
                    <a:pt x="107" y="191"/>
                    <a:pt x="129" y="191"/>
                  </a:cubicBezTo>
                  <a:cubicBezTo>
                    <a:pt x="181" y="191"/>
                    <a:pt x="229" y="148"/>
                    <a:pt x="224" y="87"/>
                  </a:cubicBezTo>
                  <a:cubicBezTo>
                    <a:pt x="224" y="37"/>
                    <a:pt x="181" y="0"/>
                    <a:pt x="130" y="0"/>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187" name="Google Shape;2640;p51"/>
            <p:cNvSpPr/>
            <p:nvPr/>
          </p:nvSpPr>
          <p:spPr>
            <a:xfrm>
              <a:off x="496887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4" y="160"/>
                  </a:cubicBezTo>
                  <a:cubicBezTo>
                    <a:pt x="84" y="181"/>
                    <a:pt x="108" y="190"/>
                    <a:pt x="131" y="190"/>
                  </a:cubicBezTo>
                  <a:cubicBezTo>
                    <a:pt x="181" y="190"/>
                    <a:pt x="227" y="147"/>
                    <a:pt x="222" y="88"/>
                  </a:cubicBezTo>
                  <a:cubicBezTo>
                    <a:pt x="222" y="41"/>
                    <a:pt x="185" y="1"/>
                    <a:pt x="139" y="1"/>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188" name="Google Shape;2641;p51"/>
            <p:cNvSpPr/>
            <p:nvPr/>
          </p:nvSpPr>
          <p:spPr>
            <a:xfrm>
              <a:off x="4968825" y="2577825"/>
              <a:ext cx="5800" cy="4825"/>
            </a:xfrm>
            <a:custGeom>
              <a:avLst/>
              <a:gdLst/>
              <a:ahLst/>
              <a:cxnLst/>
              <a:rect l="l" t="t" r="r" b="b"/>
              <a:pathLst>
                <a:path w="232" h="193" extrusionOk="0">
                  <a:moveTo>
                    <a:pt x="130" y="1"/>
                  </a:moveTo>
                  <a:cubicBezTo>
                    <a:pt x="51" y="1"/>
                    <a:pt x="1" y="101"/>
                    <a:pt x="66" y="166"/>
                  </a:cubicBezTo>
                  <a:cubicBezTo>
                    <a:pt x="84" y="185"/>
                    <a:pt x="107" y="193"/>
                    <a:pt x="130" y="193"/>
                  </a:cubicBezTo>
                  <a:cubicBezTo>
                    <a:pt x="180" y="193"/>
                    <a:pt x="229" y="154"/>
                    <a:pt x="224" y="94"/>
                  </a:cubicBezTo>
                  <a:cubicBezTo>
                    <a:pt x="231" y="44"/>
                    <a:pt x="188" y="1"/>
                    <a:pt x="130" y="1"/>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189" name="Google Shape;2642;p51"/>
            <p:cNvSpPr/>
            <p:nvPr/>
          </p:nvSpPr>
          <p:spPr>
            <a:xfrm>
              <a:off x="4960525" y="2531675"/>
              <a:ext cx="5625" cy="4900"/>
            </a:xfrm>
            <a:custGeom>
              <a:avLst/>
              <a:gdLst/>
              <a:ahLst/>
              <a:cxnLst/>
              <a:rect l="l" t="t" r="r" b="b"/>
              <a:pathLst>
                <a:path w="225" h="196" extrusionOk="0">
                  <a:moveTo>
                    <a:pt x="123" y="0"/>
                  </a:moveTo>
                  <a:cubicBezTo>
                    <a:pt x="37" y="0"/>
                    <a:pt x="1" y="108"/>
                    <a:pt x="59" y="166"/>
                  </a:cubicBezTo>
                  <a:cubicBezTo>
                    <a:pt x="79" y="187"/>
                    <a:pt x="103" y="195"/>
                    <a:pt x="126" y="195"/>
                  </a:cubicBezTo>
                  <a:cubicBezTo>
                    <a:pt x="177" y="195"/>
                    <a:pt x="224" y="153"/>
                    <a:pt x="224" y="94"/>
                  </a:cubicBezTo>
                  <a:cubicBezTo>
                    <a:pt x="217" y="43"/>
                    <a:pt x="181" y="0"/>
                    <a:pt x="123" y="0"/>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190" name="Google Shape;2643;p51"/>
            <p:cNvSpPr/>
            <p:nvPr/>
          </p:nvSpPr>
          <p:spPr>
            <a:xfrm>
              <a:off x="4960575" y="2539400"/>
              <a:ext cx="5575" cy="4750"/>
            </a:xfrm>
            <a:custGeom>
              <a:avLst/>
              <a:gdLst/>
              <a:ahLst/>
              <a:cxnLst/>
              <a:rect l="l" t="t" r="r" b="b"/>
              <a:pathLst>
                <a:path w="223" h="190" extrusionOk="0">
                  <a:moveTo>
                    <a:pt x="114" y="1"/>
                  </a:moveTo>
                  <a:cubicBezTo>
                    <a:pt x="39" y="1"/>
                    <a:pt x="1" y="104"/>
                    <a:pt x="57" y="160"/>
                  </a:cubicBezTo>
                  <a:cubicBezTo>
                    <a:pt x="75" y="181"/>
                    <a:pt x="99" y="190"/>
                    <a:pt x="122" y="190"/>
                  </a:cubicBezTo>
                  <a:cubicBezTo>
                    <a:pt x="172" y="190"/>
                    <a:pt x="222" y="149"/>
                    <a:pt x="222" y="95"/>
                  </a:cubicBezTo>
                  <a:cubicBezTo>
                    <a:pt x="222" y="37"/>
                    <a:pt x="179" y="1"/>
                    <a:pt x="121" y="1"/>
                  </a:cubicBezTo>
                  <a:cubicBezTo>
                    <a:pt x="119" y="1"/>
                    <a:pt x="116" y="1"/>
                    <a:pt x="114" y="1"/>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191" name="Google Shape;2644;p51"/>
            <p:cNvSpPr/>
            <p:nvPr/>
          </p:nvSpPr>
          <p:spPr>
            <a:xfrm>
              <a:off x="4960525" y="2547175"/>
              <a:ext cx="5625" cy="4725"/>
            </a:xfrm>
            <a:custGeom>
              <a:avLst/>
              <a:gdLst/>
              <a:ahLst/>
              <a:cxnLst/>
              <a:rect l="l" t="t" r="r" b="b"/>
              <a:pathLst>
                <a:path w="225" h="189" extrusionOk="0">
                  <a:moveTo>
                    <a:pt x="123" y="0"/>
                  </a:moveTo>
                  <a:cubicBezTo>
                    <a:pt x="37" y="0"/>
                    <a:pt x="1" y="101"/>
                    <a:pt x="59" y="159"/>
                  </a:cubicBezTo>
                  <a:cubicBezTo>
                    <a:pt x="79" y="180"/>
                    <a:pt x="103" y="189"/>
                    <a:pt x="126" y="189"/>
                  </a:cubicBezTo>
                  <a:cubicBezTo>
                    <a:pt x="177" y="189"/>
                    <a:pt x="224" y="146"/>
                    <a:pt x="224" y="87"/>
                  </a:cubicBezTo>
                  <a:cubicBezTo>
                    <a:pt x="217" y="36"/>
                    <a:pt x="181" y="0"/>
                    <a:pt x="123" y="0"/>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192" name="Google Shape;2645;p51"/>
            <p:cNvSpPr/>
            <p:nvPr/>
          </p:nvSpPr>
          <p:spPr>
            <a:xfrm>
              <a:off x="4960525" y="2554750"/>
              <a:ext cx="5625" cy="4825"/>
            </a:xfrm>
            <a:custGeom>
              <a:avLst/>
              <a:gdLst/>
              <a:ahLst/>
              <a:cxnLst/>
              <a:rect l="l" t="t" r="r" b="b"/>
              <a:pathLst>
                <a:path w="225" h="193" extrusionOk="0">
                  <a:moveTo>
                    <a:pt x="123" y="0"/>
                  </a:moveTo>
                  <a:cubicBezTo>
                    <a:pt x="44" y="0"/>
                    <a:pt x="1" y="101"/>
                    <a:pt x="59" y="166"/>
                  </a:cubicBezTo>
                  <a:cubicBezTo>
                    <a:pt x="77" y="184"/>
                    <a:pt x="100" y="192"/>
                    <a:pt x="123" y="192"/>
                  </a:cubicBezTo>
                  <a:cubicBezTo>
                    <a:pt x="173" y="192"/>
                    <a:pt x="224" y="153"/>
                    <a:pt x="224" y="94"/>
                  </a:cubicBezTo>
                  <a:cubicBezTo>
                    <a:pt x="224" y="44"/>
                    <a:pt x="181" y="0"/>
                    <a:pt x="123" y="0"/>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193" name="Google Shape;2646;p51"/>
            <p:cNvSpPr/>
            <p:nvPr/>
          </p:nvSpPr>
          <p:spPr>
            <a:xfrm>
              <a:off x="4960525" y="2562500"/>
              <a:ext cx="5625" cy="4800"/>
            </a:xfrm>
            <a:custGeom>
              <a:avLst/>
              <a:gdLst/>
              <a:ahLst/>
              <a:cxnLst/>
              <a:rect l="l" t="t" r="r" b="b"/>
              <a:pathLst>
                <a:path w="225" h="192" extrusionOk="0">
                  <a:moveTo>
                    <a:pt x="123" y="0"/>
                  </a:moveTo>
                  <a:cubicBezTo>
                    <a:pt x="37" y="0"/>
                    <a:pt x="1" y="101"/>
                    <a:pt x="59" y="166"/>
                  </a:cubicBezTo>
                  <a:cubicBezTo>
                    <a:pt x="78" y="183"/>
                    <a:pt x="100" y="191"/>
                    <a:pt x="122" y="191"/>
                  </a:cubicBezTo>
                  <a:cubicBezTo>
                    <a:pt x="174" y="191"/>
                    <a:pt x="224" y="148"/>
                    <a:pt x="224" y="87"/>
                  </a:cubicBezTo>
                  <a:cubicBezTo>
                    <a:pt x="217" y="37"/>
                    <a:pt x="181" y="0"/>
                    <a:pt x="123" y="0"/>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194" name="Google Shape;2647;p51"/>
            <p:cNvSpPr/>
            <p:nvPr/>
          </p:nvSpPr>
          <p:spPr>
            <a:xfrm>
              <a:off x="4960575" y="2570225"/>
              <a:ext cx="5575" cy="4750"/>
            </a:xfrm>
            <a:custGeom>
              <a:avLst/>
              <a:gdLst/>
              <a:ahLst/>
              <a:cxnLst/>
              <a:rect l="l" t="t" r="r" b="b"/>
              <a:pathLst>
                <a:path w="223" h="190" extrusionOk="0">
                  <a:moveTo>
                    <a:pt x="134" y="1"/>
                  </a:moveTo>
                  <a:cubicBezTo>
                    <a:pt x="130" y="1"/>
                    <a:pt x="126" y="1"/>
                    <a:pt x="121" y="2"/>
                  </a:cubicBezTo>
                  <a:cubicBezTo>
                    <a:pt x="119" y="1"/>
                    <a:pt x="116" y="1"/>
                    <a:pt x="113" y="1"/>
                  </a:cubicBezTo>
                  <a:cubicBezTo>
                    <a:pt x="33" y="1"/>
                    <a:pt x="1" y="104"/>
                    <a:pt x="57" y="160"/>
                  </a:cubicBezTo>
                  <a:cubicBezTo>
                    <a:pt x="77" y="181"/>
                    <a:pt x="101" y="190"/>
                    <a:pt x="124" y="190"/>
                  </a:cubicBezTo>
                  <a:cubicBezTo>
                    <a:pt x="175" y="190"/>
                    <a:pt x="222" y="147"/>
                    <a:pt x="222" y="88"/>
                  </a:cubicBezTo>
                  <a:cubicBezTo>
                    <a:pt x="216" y="41"/>
                    <a:pt x="184" y="1"/>
                    <a:pt x="134" y="1"/>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195" name="Google Shape;2648;p51"/>
            <p:cNvSpPr/>
            <p:nvPr/>
          </p:nvSpPr>
          <p:spPr>
            <a:xfrm>
              <a:off x="4960525" y="2577825"/>
              <a:ext cx="5625" cy="4825"/>
            </a:xfrm>
            <a:custGeom>
              <a:avLst/>
              <a:gdLst/>
              <a:ahLst/>
              <a:cxnLst/>
              <a:rect l="l" t="t" r="r" b="b"/>
              <a:pathLst>
                <a:path w="225" h="193" extrusionOk="0">
                  <a:moveTo>
                    <a:pt x="123" y="1"/>
                  </a:moveTo>
                  <a:cubicBezTo>
                    <a:pt x="44" y="1"/>
                    <a:pt x="1" y="101"/>
                    <a:pt x="59" y="166"/>
                  </a:cubicBezTo>
                  <a:cubicBezTo>
                    <a:pt x="77" y="185"/>
                    <a:pt x="100" y="193"/>
                    <a:pt x="123" y="193"/>
                  </a:cubicBezTo>
                  <a:cubicBezTo>
                    <a:pt x="173" y="193"/>
                    <a:pt x="224" y="154"/>
                    <a:pt x="224" y="94"/>
                  </a:cubicBezTo>
                  <a:cubicBezTo>
                    <a:pt x="224" y="44"/>
                    <a:pt x="181" y="1"/>
                    <a:pt x="123" y="1"/>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196" name="Google Shape;2649;p51"/>
            <p:cNvSpPr/>
            <p:nvPr/>
          </p:nvSpPr>
          <p:spPr>
            <a:xfrm>
              <a:off x="4952050" y="2531675"/>
              <a:ext cx="5625" cy="4900"/>
            </a:xfrm>
            <a:custGeom>
              <a:avLst/>
              <a:gdLst/>
              <a:ahLst/>
              <a:cxnLst/>
              <a:rect l="l" t="t" r="r" b="b"/>
              <a:pathLst>
                <a:path w="225" h="196" extrusionOk="0">
                  <a:moveTo>
                    <a:pt x="131" y="0"/>
                  </a:moveTo>
                  <a:cubicBezTo>
                    <a:pt x="44" y="0"/>
                    <a:pt x="1" y="108"/>
                    <a:pt x="59" y="166"/>
                  </a:cubicBezTo>
                  <a:cubicBezTo>
                    <a:pt x="79" y="187"/>
                    <a:pt x="103" y="195"/>
                    <a:pt x="126" y="195"/>
                  </a:cubicBezTo>
                  <a:cubicBezTo>
                    <a:pt x="177" y="195"/>
                    <a:pt x="224" y="153"/>
                    <a:pt x="224" y="94"/>
                  </a:cubicBezTo>
                  <a:cubicBezTo>
                    <a:pt x="217" y="43"/>
                    <a:pt x="181" y="0"/>
                    <a:pt x="131" y="0"/>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197" name="Google Shape;2650;p51"/>
            <p:cNvSpPr/>
            <p:nvPr/>
          </p:nvSpPr>
          <p:spPr>
            <a:xfrm>
              <a:off x="4952100" y="2539400"/>
              <a:ext cx="5575" cy="4750"/>
            </a:xfrm>
            <a:custGeom>
              <a:avLst/>
              <a:gdLst/>
              <a:ahLst/>
              <a:cxnLst/>
              <a:rect l="l" t="t" r="r" b="b"/>
              <a:pathLst>
                <a:path w="223" h="190" extrusionOk="0">
                  <a:moveTo>
                    <a:pt x="120" y="1"/>
                  </a:moveTo>
                  <a:cubicBezTo>
                    <a:pt x="39" y="1"/>
                    <a:pt x="1" y="104"/>
                    <a:pt x="57" y="160"/>
                  </a:cubicBezTo>
                  <a:cubicBezTo>
                    <a:pt x="77" y="181"/>
                    <a:pt x="102" y="190"/>
                    <a:pt x="125" y="190"/>
                  </a:cubicBezTo>
                  <a:cubicBezTo>
                    <a:pt x="176" y="190"/>
                    <a:pt x="222" y="149"/>
                    <a:pt x="222" y="95"/>
                  </a:cubicBezTo>
                  <a:cubicBezTo>
                    <a:pt x="222" y="37"/>
                    <a:pt x="179" y="1"/>
                    <a:pt x="129" y="1"/>
                  </a:cubicBezTo>
                  <a:cubicBezTo>
                    <a:pt x="126" y="1"/>
                    <a:pt x="123" y="1"/>
                    <a:pt x="120" y="1"/>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198" name="Google Shape;2651;p51"/>
            <p:cNvSpPr/>
            <p:nvPr/>
          </p:nvSpPr>
          <p:spPr>
            <a:xfrm>
              <a:off x="4952050" y="2547175"/>
              <a:ext cx="5625" cy="4725"/>
            </a:xfrm>
            <a:custGeom>
              <a:avLst/>
              <a:gdLst/>
              <a:ahLst/>
              <a:cxnLst/>
              <a:rect l="l" t="t" r="r" b="b"/>
              <a:pathLst>
                <a:path w="225" h="189" extrusionOk="0">
                  <a:moveTo>
                    <a:pt x="131" y="0"/>
                  </a:moveTo>
                  <a:cubicBezTo>
                    <a:pt x="44" y="0"/>
                    <a:pt x="1" y="101"/>
                    <a:pt x="59" y="159"/>
                  </a:cubicBezTo>
                  <a:cubicBezTo>
                    <a:pt x="79" y="180"/>
                    <a:pt x="103" y="189"/>
                    <a:pt x="126" y="189"/>
                  </a:cubicBezTo>
                  <a:cubicBezTo>
                    <a:pt x="177" y="189"/>
                    <a:pt x="224" y="146"/>
                    <a:pt x="224" y="87"/>
                  </a:cubicBezTo>
                  <a:cubicBezTo>
                    <a:pt x="217" y="36"/>
                    <a:pt x="181" y="0"/>
                    <a:pt x="131" y="0"/>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199" name="Google Shape;2652;p51"/>
            <p:cNvSpPr/>
            <p:nvPr/>
          </p:nvSpPr>
          <p:spPr>
            <a:xfrm>
              <a:off x="4952050" y="2554750"/>
              <a:ext cx="5625" cy="4825"/>
            </a:xfrm>
            <a:custGeom>
              <a:avLst/>
              <a:gdLst/>
              <a:ahLst/>
              <a:cxnLst/>
              <a:rect l="l" t="t" r="r" b="b"/>
              <a:pathLst>
                <a:path w="225" h="193" extrusionOk="0">
                  <a:moveTo>
                    <a:pt x="131" y="0"/>
                  </a:moveTo>
                  <a:cubicBezTo>
                    <a:pt x="44" y="0"/>
                    <a:pt x="1" y="101"/>
                    <a:pt x="59" y="166"/>
                  </a:cubicBezTo>
                  <a:cubicBezTo>
                    <a:pt x="79" y="184"/>
                    <a:pt x="103" y="192"/>
                    <a:pt x="126" y="192"/>
                  </a:cubicBezTo>
                  <a:cubicBezTo>
                    <a:pt x="177" y="192"/>
                    <a:pt x="224" y="153"/>
                    <a:pt x="224" y="94"/>
                  </a:cubicBezTo>
                  <a:cubicBezTo>
                    <a:pt x="224" y="44"/>
                    <a:pt x="181" y="0"/>
                    <a:pt x="131" y="0"/>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200" name="Google Shape;2653;p51"/>
            <p:cNvSpPr/>
            <p:nvPr/>
          </p:nvSpPr>
          <p:spPr>
            <a:xfrm>
              <a:off x="4952050" y="2562500"/>
              <a:ext cx="5625" cy="4800"/>
            </a:xfrm>
            <a:custGeom>
              <a:avLst/>
              <a:gdLst/>
              <a:ahLst/>
              <a:cxnLst/>
              <a:rect l="l" t="t" r="r" b="b"/>
              <a:pathLst>
                <a:path w="225" h="192" extrusionOk="0">
                  <a:moveTo>
                    <a:pt x="131" y="0"/>
                  </a:moveTo>
                  <a:cubicBezTo>
                    <a:pt x="44" y="0"/>
                    <a:pt x="1" y="101"/>
                    <a:pt x="59" y="166"/>
                  </a:cubicBezTo>
                  <a:cubicBezTo>
                    <a:pt x="78" y="183"/>
                    <a:pt x="100" y="191"/>
                    <a:pt x="122" y="191"/>
                  </a:cubicBezTo>
                  <a:cubicBezTo>
                    <a:pt x="174" y="191"/>
                    <a:pt x="224" y="148"/>
                    <a:pt x="224" y="87"/>
                  </a:cubicBezTo>
                  <a:cubicBezTo>
                    <a:pt x="217" y="37"/>
                    <a:pt x="181" y="0"/>
                    <a:pt x="131" y="0"/>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201" name="Google Shape;2654;p51"/>
            <p:cNvSpPr/>
            <p:nvPr/>
          </p:nvSpPr>
          <p:spPr>
            <a:xfrm>
              <a:off x="4952100" y="2570225"/>
              <a:ext cx="5575" cy="4750"/>
            </a:xfrm>
            <a:custGeom>
              <a:avLst/>
              <a:gdLst/>
              <a:ahLst/>
              <a:cxnLst/>
              <a:rect l="l" t="t" r="r" b="b"/>
              <a:pathLst>
                <a:path w="223" h="190" extrusionOk="0">
                  <a:moveTo>
                    <a:pt x="140" y="1"/>
                  </a:moveTo>
                  <a:cubicBezTo>
                    <a:pt x="136" y="1"/>
                    <a:pt x="132" y="1"/>
                    <a:pt x="129" y="2"/>
                  </a:cubicBezTo>
                  <a:cubicBezTo>
                    <a:pt x="126" y="1"/>
                    <a:pt x="123" y="1"/>
                    <a:pt x="120" y="1"/>
                  </a:cubicBezTo>
                  <a:cubicBezTo>
                    <a:pt x="39" y="1"/>
                    <a:pt x="1" y="104"/>
                    <a:pt x="57" y="160"/>
                  </a:cubicBezTo>
                  <a:cubicBezTo>
                    <a:pt x="77" y="181"/>
                    <a:pt x="101" y="190"/>
                    <a:pt x="124" y="190"/>
                  </a:cubicBezTo>
                  <a:cubicBezTo>
                    <a:pt x="175" y="190"/>
                    <a:pt x="222" y="147"/>
                    <a:pt x="222" y="88"/>
                  </a:cubicBezTo>
                  <a:cubicBezTo>
                    <a:pt x="216" y="41"/>
                    <a:pt x="184" y="1"/>
                    <a:pt x="140" y="1"/>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202" name="Google Shape;2655;p51"/>
            <p:cNvSpPr/>
            <p:nvPr/>
          </p:nvSpPr>
          <p:spPr>
            <a:xfrm>
              <a:off x="4952050" y="2577825"/>
              <a:ext cx="5625" cy="4825"/>
            </a:xfrm>
            <a:custGeom>
              <a:avLst/>
              <a:gdLst/>
              <a:ahLst/>
              <a:cxnLst/>
              <a:rect l="l" t="t" r="r" b="b"/>
              <a:pathLst>
                <a:path w="225" h="193" extrusionOk="0">
                  <a:moveTo>
                    <a:pt x="131" y="1"/>
                  </a:moveTo>
                  <a:cubicBezTo>
                    <a:pt x="44" y="1"/>
                    <a:pt x="1" y="101"/>
                    <a:pt x="59" y="166"/>
                  </a:cubicBezTo>
                  <a:cubicBezTo>
                    <a:pt x="79" y="185"/>
                    <a:pt x="103" y="193"/>
                    <a:pt x="126" y="193"/>
                  </a:cubicBezTo>
                  <a:cubicBezTo>
                    <a:pt x="177" y="193"/>
                    <a:pt x="224" y="154"/>
                    <a:pt x="224" y="94"/>
                  </a:cubicBezTo>
                  <a:cubicBezTo>
                    <a:pt x="224" y="44"/>
                    <a:pt x="181" y="1"/>
                    <a:pt x="131" y="1"/>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203" name="Google Shape;2656;p51"/>
            <p:cNvSpPr/>
            <p:nvPr/>
          </p:nvSpPr>
          <p:spPr>
            <a:xfrm>
              <a:off x="4943575" y="2531675"/>
              <a:ext cx="5750" cy="4900"/>
            </a:xfrm>
            <a:custGeom>
              <a:avLst/>
              <a:gdLst/>
              <a:ahLst/>
              <a:cxnLst/>
              <a:rect l="l" t="t" r="r" b="b"/>
              <a:pathLst>
                <a:path w="230" h="196" extrusionOk="0">
                  <a:moveTo>
                    <a:pt x="131" y="0"/>
                  </a:moveTo>
                  <a:cubicBezTo>
                    <a:pt x="44" y="0"/>
                    <a:pt x="1" y="108"/>
                    <a:pt x="66" y="166"/>
                  </a:cubicBezTo>
                  <a:cubicBezTo>
                    <a:pt x="84" y="187"/>
                    <a:pt x="107" y="195"/>
                    <a:pt x="130" y="195"/>
                  </a:cubicBezTo>
                  <a:cubicBezTo>
                    <a:pt x="180" y="195"/>
                    <a:pt x="229" y="153"/>
                    <a:pt x="224" y="94"/>
                  </a:cubicBezTo>
                  <a:cubicBezTo>
                    <a:pt x="224" y="43"/>
                    <a:pt x="181" y="0"/>
                    <a:pt x="131" y="0"/>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204" name="Google Shape;2657;p51"/>
            <p:cNvSpPr/>
            <p:nvPr/>
          </p:nvSpPr>
          <p:spPr>
            <a:xfrm>
              <a:off x="4943625" y="2539400"/>
              <a:ext cx="5575" cy="4750"/>
            </a:xfrm>
            <a:custGeom>
              <a:avLst/>
              <a:gdLst/>
              <a:ahLst/>
              <a:cxnLst/>
              <a:rect l="l" t="t" r="r" b="b"/>
              <a:pathLst>
                <a:path w="223" h="190" extrusionOk="0">
                  <a:moveTo>
                    <a:pt x="121" y="1"/>
                  </a:moveTo>
                  <a:cubicBezTo>
                    <a:pt x="39" y="1"/>
                    <a:pt x="1" y="104"/>
                    <a:pt x="57" y="160"/>
                  </a:cubicBezTo>
                  <a:cubicBezTo>
                    <a:pt x="77" y="181"/>
                    <a:pt x="102" y="190"/>
                    <a:pt x="125" y="190"/>
                  </a:cubicBezTo>
                  <a:cubicBezTo>
                    <a:pt x="176" y="190"/>
                    <a:pt x="222" y="149"/>
                    <a:pt x="222" y="95"/>
                  </a:cubicBezTo>
                  <a:cubicBezTo>
                    <a:pt x="222" y="37"/>
                    <a:pt x="179" y="1"/>
                    <a:pt x="129" y="1"/>
                  </a:cubicBezTo>
                  <a:cubicBezTo>
                    <a:pt x="126" y="1"/>
                    <a:pt x="123" y="1"/>
                    <a:pt x="121" y="1"/>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205" name="Google Shape;2658;p51"/>
            <p:cNvSpPr/>
            <p:nvPr/>
          </p:nvSpPr>
          <p:spPr>
            <a:xfrm>
              <a:off x="4943575" y="2547175"/>
              <a:ext cx="5750" cy="4725"/>
            </a:xfrm>
            <a:custGeom>
              <a:avLst/>
              <a:gdLst/>
              <a:ahLst/>
              <a:cxnLst/>
              <a:rect l="l" t="t" r="r" b="b"/>
              <a:pathLst>
                <a:path w="230" h="189" extrusionOk="0">
                  <a:moveTo>
                    <a:pt x="131" y="0"/>
                  </a:moveTo>
                  <a:cubicBezTo>
                    <a:pt x="44" y="0"/>
                    <a:pt x="1" y="101"/>
                    <a:pt x="66" y="159"/>
                  </a:cubicBezTo>
                  <a:cubicBezTo>
                    <a:pt x="84" y="180"/>
                    <a:pt x="107" y="189"/>
                    <a:pt x="130" y="189"/>
                  </a:cubicBezTo>
                  <a:cubicBezTo>
                    <a:pt x="180" y="189"/>
                    <a:pt x="229" y="146"/>
                    <a:pt x="224" y="87"/>
                  </a:cubicBezTo>
                  <a:cubicBezTo>
                    <a:pt x="224" y="36"/>
                    <a:pt x="181" y="0"/>
                    <a:pt x="131" y="0"/>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206" name="Google Shape;2659;p51"/>
            <p:cNvSpPr/>
            <p:nvPr/>
          </p:nvSpPr>
          <p:spPr>
            <a:xfrm>
              <a:off x="4943575" y="2554750"/>
              <a:ext cx="5625" cy="4825"/>
            </a:xfrm>
            <a:custGeom>
              <a:avLst/>
              <a:gdLst/>
              <a:ahLst/>
              <a:cxnLst/>
              <a:rect l="l" t="t" r="r" b="b"/>
              <a:pathLst>
                <a:path w="225" h="193" extrusionOk="0">
                  <a:moveTo>
                    <a:pt x="131" y="0"/>
                  </a:moveTo>
                  <a:cubicBezTo>
                    <a:pt x="44" y="0"/>
                    <a:pt x="1" y="101"/>
                    <a:pt x="59" y="166"/>
                  </a:cubicBezTo>
                  <a:cubicBezTo>
                    <a:pt x="79" y="184"/>
                    <a:pt x="103" y="192"/>
                    <a:pt x="126" y="192"/>
                  </a:cubicBezTo>
                  <a:cubicBezTo>
                    <a:pt x="177" y="192"/>
                    <a:pt x="224" y="153"/>
                    <a:pt x="224" y="94"/>
                  </a:cubicBezTo>
                  <a:cubicBezTo>
                    <a:pt x="224" y="44"/>
                    <a:pt x="181" y="0"/>
                    <a:pt x="131" y="0"/>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207" name="Google Shape;2660;p51"/>
            <p:cNvSpPr/>
            <p:nvPr/>
          </p:nvSpPr>
          <p:spPr>
            <a:xfrm>
              <a:off x="4943575" y="2562500"/>
              <a:ext cx="5750" cy="4800"/>
            </a:xfrm>
            <a:custGeom>
              <a:avLst/>
              <a:gdLst/>
              <a:ahLst/>
              <a:cxnLst/>
              <a:rect l="l" t="t" r="r" b="b"/>
              <a:pathLst>
                <a:path w="230" h="192" extrusionOk="0">
                  <a:moveTo>
                    <a:pt x="131" y="0"/>
                  </a:moveTo>
                  <a:cubicBezTo>
                    <a:pt x="44" y="0"/>
                    <a:pt x="1" y="101"/>
                    <a:pt x="66" y="166"/>
                  </a:cubicBezTo>
                  <a:cubicBezTo>
                    <a:pt x="83" y="183"/>
                    <a:pt x="104" y="191"/>
                    <a:pt x="126" y="191"/>
                  </a:cubicBezTo>
                  <a:cubicBezTo>
                    <a:pt x="177" y="191"/>
                    <a:pt x="230" y="148"/>
                    <a:pt x="224" y="87"/>
                  </a:cubicBezTo>
                  <a:cubicBezTo>
                    <a:pt x="224" y="37"/>
                    <a:pt x="181" y="0"/>
                    <a:pt x="131" y="0"/>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208" name="Google Shape;2661;p51"/>
            <p:cNvSpPr/>
            <p:nvPr/>
          </p:nvSpPr>
          <p:spPr>
            <a:xfrm>
              <a:off x="4943625" y="2570225"/>
              <a:ext cx="5700" cy="4750"/>
            </a:xfrm>
            <a:custGeom>
              <a:avLst/>
              <a:gdLst/>
              <a:ahLst/>
              <a:cxnLst/>
              <a:rect l="l" t="t" r="r" b="b"/>
              <a:pathLst>
                <a:path w="228" h="190" extrusionOk="0">
                  <a:moveTo>
                    <a:pt x="140" y="1"/>
                  </a:moveTo>
                  <a:cubicBezTo>
                    <a:pt x="136" y="1"/>
                    <a:pt x="132" y="1"/>
                    <a:pt x="129" y="2"/>
                  </a:cubicBezTo>
                  <a:cubicBezTo>
                    <a:pt x="126" y="1"/>
                    <a:pt x="123" y="1"/>
                    <a:pt x="121" y="1"/>
                  </a:cubicBezTo>
                  <a:cubicBezTo>
                    <a:pt x="39" y="1"/>
                    <a:pt x="1" y="104"/>
                    <a:pt x="64" y="160"/>
                  </a:cubicBezTo>
                  <a:cubicBezTo>
                    <a:pt x="82" y="181"/>
                    <a:pt x="105" y="190"/>
                    <a:pt x="128" y="190"/>
                  </a:cubicBezTo>
                  <a:cubicBezTo>
                    <a:pt x="178" y="190"/>
                    <a:pt x="227" y="147"/>
                    <a:pt x="222" y="88"/>
                  </a:cubicBezTo>
                  <a:cubicBezTo>
                    <a:pt x="222" y="41"/>
                    <a:pt x="185" y="1"/>
                    <a:pt x="140" y="1"/>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sp>
          <p:nvSpPr>
            <p:cNvPr id="209" name="Google Shape;2662;p51"/>
            <p:cNvSpPr/>
            <p:nvPr/>
          </p:nvSpPr>
          <p:spPr>
            <a:xfrm>
              <a:off x="4943575" y="2577825"/>
              <a:ext cx="5625" cy="4825"/>
            </a:xfrm>
            <a:custGeom>
              <a:avLst/>
              <a:gdLst/>
              <a:ahLst/>
              <a:cxnLst/>
              <a:rect l="l" t="t" r="r" b="b"/>
              <a:pathLst>
                <a:path w="225" h="193" extrusionOk="0">
                  <a:moveTo>
                    <a:pt x="131" y="1"/>
                  </a:moveTo>
                  <a:cubicBezTo>
                    <a:pt x="44" y="1"/>
                    <a:pt x="1" y="101"/>
                    <a:pt x="59" y="166"/>
                  </a:cubicBezTo>
                  <a:cubicBezTo>
                    <a:pt x="79" y="185"/>
                    <a:pt x="103" y="193"/>
                    <a:pt x="126" y="193"/>
                  </a:cubicBezTo>
                  <a:cubicBezTo>
                    <a:pt x="177" y="193"/>
                    <a:pt x="224" y="154"/>
                    <a:pt x="224" y="94"/>
                  </a:cubicBezTo>
                  <a:cubicBezTo>
                    <a:pt x="224" y="44"/>
                    <a:pt x="181" y="1"/>
                    <a:pt x="131" y="1"/>
                  </a:cubicBezTo>
                  <a:close/>
                </a:path>
              </a:pathLst>
            </a:custGeom>
            <a:grpFill/>
            <a:ln>
              <a:solidFill>
                <a:srgbClr val="0070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haroni" pitchFamily="2" charset="-79"/>
                <a:cs typeface="Aharoni" pitchFamily="2" charset="-79"/>
              </a:endParaRPr>
            </a:p>
          </p:txBody>
        </p:sp>
      </p:grpSp>
      <p:sp>
        <p:nvSpPr>
          <p:cNvPr id="210" name="209 CuadroTexto"/>
          <p:cNvSpPr txBox="1"/>
          <p:nvPr/>
        </p:nvSpPr>
        <p:spPr>
          <a:xfrm>
            <a:off x="12853540" y="7848848"/>
            <a:ext cx="3348485" cy="2001594"/>
          </a:xfrm>
          <a:prstGeom prst="rect">
            <a:avLst/>
          </a:prstGeom>
          <a:noFill/>
        </p:spPr>
        <p:txBody>
          <a:bodyPr wrap="square" lIns="153436" tIns="76718" rIns="153436" bIns="76718" rtlCol="0">
            <a:spAutoFit/>
          </a:bodyPr>
          <a:lstStyle/>
          <a:p>
            <a:pPr algn="just"/>
            <a:r>
              <a:rPr lang="es-VE" sz="2000" dirty="0" smtClean="0">
                <a:latin typeface="Aharoni" pitchFamily="2" charset="-79"/>
                <a:cs typeface="Aharoni" pitchFamily="2" charset="-79"/>
              </a:rPr>
              <a:t>Se coloca en el fregadero y se toma la segunda muestra de </a:t>
            </a:r>
            <a:r>
              <a:rPr lang="es-VE" sz="2000" dirty="0" smtClean="0">
                <a:latin typeface="Aharoni" pitchFamily="2" charset="-79"/>
                <a:cs typeface="Aharoni" pitchFamily="2" charset="-79"/>
              </a:rPr>
              <a:t>agua, el cual tiene una eficiencia teórica de filtrado de un 30%</a:t>
            </a:r>
            <a:endParaRPr lang="es-VE" sz="2000" dirty="0">
              <a:latin typeface="Aharoni" pitchFamily="2" charset="-79"/>
              <a:cs typeface="Aharoni" pitchFamily="2" charset="-79"/>
            </a:endParaRPr>
          </a:p>
        </p:txBody>
      </p:sp>
      <p:sp>
        <p:nvSpPr>
          <p:cNvPr id="211" name="210 CuadroTexto"/>
          <p:cNvSpPr txBox="1"/>
          <p:nvPr/>
        </p:nvSpPr>
        <p:spPr>
          <a:xfrm>
            <a:off x="5724748" y="936080"/>
            <a:ext cx="10117237" cy="615553"/>
          </a:xfrm>
          <a:prstGeom prst="rect">
            <a:avLst/>
          </a:prstGeom>
          <a:noFill/>
        </p:spPr>
        <p:txBody>
          <a:bodyPr wrap="square" rtlCol="0">
            <a:spAutoFit/>
          </a:bodyPr>
          <a:lstStyle/>
          <a:p>
            <a:r>
              <a:rPr lang="es-VE" sz="3400" spc="503" dirty="0" smtClean="0">
                <a:solidFill>
                  <a:schemeClr val="bg1"/>
                </a:solidFill>
                <a:latin typeface="Aharoni" pitchFamily="2" charset="-79"/>
                <a:cs typeface="Aharoni" pitchFamily="2" charset="-79"/>
              </a:rPr>
              <a:t>Experimento 2 Filtro de agua potable</a:t>
            </a:r>
            <a:endParaRPr lang="es-VE" sz="3400" spc="503" dirty="0">
              <a:solidFill>
                <a:schemeClr val="bg1"/>
              </a:solidFill>
              <a:latin typeface="Aharoni" pitchFamily="2" charset="-79"/>
              <a:cs typeface="Aharoni" pitchFamily="2" charset="-79"/>
            </a:endParaRPr>
          </a:p>
        </p:txBody>
      </p:sp>
      <p:sp>
        <p:nvSpPr>
          <p:cNvPr id="214" name="213 CuadroTexto"/>
          <p:cNvSpPr txBox="1"/>
          <p:nvPr/>
        </p:nvSpPr>
        <p:spPr>
          <a:xfrm>
            <a:off x="5796756" y="1584152"/>
            <a:ext cx="10117237" cy="830997"/>
          </a:xfrm>
          <a:prstGeom prst="rect">
            <a:avLst/>
          </a:prstGeom>
          <a:noFill/>
        </p:spPr>
        <p:txBody>
          <a:bodyPr wrap="square" rtlCol="0">
            <a:spAutoFit/>
          </a:bodyPr>
          <a:lstStyle/>
          <a:p>
            <a:r>
              <a:rPr lang="es-VE" sz="2400" dirty="0" smtClean="0">
                <a:latin typeface="Aharoni" pitchFamily="2" charset="-79"/>
                <a:cs typeface="Aharoni" pitchFamily="2" charset="-79"/>
              </a:rPr>
              <a:t>O</a:t>
            </a:r>
            <a:r>
              <a:rPr lang="es-VE" sz="2400" dirty="0" smtClean="0">
                <a:latin typeface="Aharoni" pitchFamily="2" charset="-79"/>
                <a:cs typeface="Aharoni" pitchFamily="2" charset="-79"/>
              </a:rPr>
              <a:t>bjetivo: </a:t>
            </a:r>
            <a:r>
              <a:rPr lang="es-VE" sz="2400" dirty="0" smtClean="0">
                <a:latin typeface="Aharoni" pitchFamily="2" charset="-79"/>
                <a:cs typeface="Aharoni" pitchFamily="2" charset="-79"/>
              </a:rPr>
              <a:t>E</a:t>
            </a:r>
            <a:r>
              <a:rPr lang="es-VE" sz="2400" dirty="0" smtClean="0">
                <a:latin typeface="Aharoni" pitchFamily="2" charset="-79"/>
                <a:cs typeface="Aharoni" pitchFamily="2" charset="-79"/>
              </a:rPr>
              <a:t>valuar </a:t>
            </a:r>
            <a:r>
              <a:rPr lang="es-VE" sz="2400" dirty="0" smtClean="0">
                <a:latin typeface="Aharoni" pitchFamily="2" charset="-79"/>
                <a:cs typeface="Aharoni" pitchFamily="2" charset="-79"/>
              </a:rPr>
              <a:t>la efectividad de un filtro casero para purificar agua utilizando materiales simples (tela, algodón y carbón activado)</a:t>
            </a:r>
            <a:endParaRPr lang="es-VE" sz="2400" spc="503" dirty="0">
              <a:solidFill>
                <a:schemeClr val="bg1"/>
              </a:solidFill>
              <a:latin typeface="Aharoni" pitchFamily="2" charset="-79"/>
              <a:cs typeface="Aharoni" pitchFamily="2" charset="-79"/>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5 Imagen" descr="descarga.jpg"/>
          <p:cNvPicPr>
            <a:picLocks noChangeAspect="1"/>
          </p:cNvPicPr>
          <p:nvPr/>
        </p:nvPicPr>
        <p:blipFill>
          <a:blip r:embed="rId2" cstate="print"/>
          <a:stretch>
            <a:fillRect/>
          </a:stretch>
        </p:blipFill>
        <p:spPr>
          <a:xfrm>
            <a:off x="0" y="0"/>
            <a:ext cx="16649485" cy="10225088"/>
          </a:xfrm>
          <a:prstGeom prst="rect">
            <a:avLst/>
          </a:prstGeom>
        </p:spPr>
      </p:pic>
      <p:grpSp>
        <p:nvGrpSpPr>
          <p:cNvPr id="9" name="8 Grupo"/>
          <p:cNvGrpSpPr/>
          <p:nvPr/>
        </p:nvGrpSpPr>
        <p:grpSpPr>
          <a:xfrm>
            <a:off x="1260252" y="1224112"/>
            <a:ext cx="3816424" cy="2880320"/>
            <a:chOff x="1692300" y="2160216"/>
            <a:chExt cx="4608512" cy="3072341"/>
          </a:xfrm>
        </p:grpSpPr>
        <p:pic>
          <p:nvPicPr>
            <p:cNvPr id="2" name="1 Imagen" descr="WhatsApp Image 2025-02-02 at 3.45.26 PM.jpeg"/>
            <p:cNvPicPr>
              <a:picLocks noChangeAspect="1"/>
            </p:cNvPicPr>
            <p:nvPr/>
          </p:nvPicPr>
          <p:blipFill>
            <a:blip r:embed="rId3" cstate="print"/>
            <a:stretch>
              <a:fillRect/>
            </a:stretch>
          </p:blipFill>
          <p:spPr>
            <a:xfrm flipH="1">
              <a:off x="1692300" y="2160216"/>
              <a:ext cx="2304256" cy="3072341"/>
            </a:xfrm>
            <a:prstGeom prst="rect">
              <a:avLst/>
            </a:prstGeom>
          </p:spPr>
        </p:pic>
        <p:pic>
          <p:nvPicPr>
            <p:cNvPr id="4" name="3 Imagen" descr="WhatsApp Image 2025-02-02 at 3.45.30 PM.jpeg"/>
            <p:cNvPicPr>
              <a:picLocks noChangeAspect="1"/>
            </p:cNvPicPr>
            <p:nvPr/>
          </p:nvPicPr>
          <p:blipFill>
            <a:blip r:embed="rId4" cstate="print"/>
            <a:stretch>
              <a:fillRect/>
            </a:stretch>
          </p:blipFill>
          <p:spPr>
            <a:xfrm flipH="1">
              <a:off x="3996556" y="2160216"/>
              <a:ext cx="2304256" cy="3072341"/>
            </a:xfrm>
            <a:prstGeom prst="rect">
              <a:avLst/>
            </a:prstGeom>
          </p:spPr>
        </p:pic>
      </p:grpSp>
      <p:grpSp>
        <p:nvGrpSpPr>
          <p:cNvPr id="10" name="9 Grupo"/>
          <p:cNvGrpSpPr/>
          <p:nvPr/>
        </p:nvGrpSpPr>
        <p:grpSpPr>
          <a:xfrm>
            <a:off x="6732860" y="1224112"/>
            <a:ext cx="3960440" cy="2952328"/>
            <a:chOff x="7164908" y="2160216"/>
            <a:chExt cx="4752528" cy="3168352"/>
          </a:xfrm>
        </p:grpSpPr>
        <p:pic>
          <p:nvPicPr>
            <p:cNvPr id="6" name="5 Imagen" descr="WhatsApp Image 2025-02-02 at 3.45.31 PM.jpeg"/>
            <p:cNvPicPr>
              <a:picLocks noChangeAspect="1"/>
            </p:cNvPicPr>
            <p:nvPr/>
          </p:nvPicPr>
          <p:blipFill>
            <a:blip r:embed="rId5" cstate="print"/>
            <a:stretch>
              <a:fillRect/>
            </a:stretch>
          </p:blipFill>
          <p:spPr>
            <a:xfrm flipH="1">
              <a:off x="9541172" y="2160216"/>
              <a:ext cx="2376264" cy="3168352"/>
            </a:xfrm>
            <a:prstGeom prst="rect">
              <a:avLst/>
            </a:prstGeom>
          </p:spPr>
        </p:pic>
        <p:pic>
          <p:nvPicPr>
            <p:cNvPr id="8" name="7 Imagen" descr="WhatsApp Image 2025-02-02 at 3.45.28 PM.jpeg"/>
            <p:cNvPicPr>
              <a:picLocks noChangeAspect="1"/>
            </p:cNvPicPr>
            <p:nvPr/>
          </p:nvPicPr>
          <p:blipFill>
            <a:blip r:embed="rId6" cstate="print"/>
            <a:stretch>
              <a:fillRect/>
            </a:stretch>
          </p:blipFill>
          <p:spPr>
            <a:xfrm flipH="1">
              <a:off x="7164908" y="2160216"/>
              <a:ext cx="2376264" cy="3168352"/>
            </a:xfrm>
            <a:prstGeom prst="rect">
              <a:avLst/>
            </a:prstGeom>
          </p:spPr>
        </p:pic>
      </p:grpSp>
      <p:pic>
        <p:nvPicPr>
          <p:cNvPr id="11" name="10 Imagen" descr="WhatsApp Image 2025-02-02 at 5.28.46 PM.jpeg"/>
          <p:cNvPicPr>
            <a:picLocks noChangeAspect="1"/>
          </p:cNvPicPr>
          <p:nvPr/>
        </p:nvPicPr>
        <p:blipFill>
          <a:blip r:embed="rId7" cstate="print"/>
          <a:stretch>
            <a:fillRect/>
          </a:stretch>
        </p:blipFill>
        <p:spPr>
          <a:xfrm>
            <a:off x="12061452" y="1368128"/>
            <a:ext cx="3528392" cy="2664296"/>
          </a:xfrm>
          <a:prstGeom prst="rect">
            <a:avLst/>
          </a:prstGeom>
        </p:spPr>
      </p:pic>
      <p:grpSp>
        <p:nvGrpSpPr>
          <p:cNvPr id="14" name="13 Grupo"/>
          <p:cNvGrpSpPr/>
          <p:nvPr/>
        </p:nvGrpSpPr>
        <p:grpSpPr>
          <a:xfrm>
            <a:off x="6588844" y="6048648"/>
            <a:ext cx="4032448" cy="2952328"/>
            <a:chOff x="5436716" y="4752504"/>
            <a:chExt cx="5328592" cy="4128459"/>
          </a:xfrm>
        </p:grpSpPr>
        <p:pic>
          <p:nvPicPr>
            <p:cNvPr id="7" name="6 Imagen" descr="WhatsApp Image 2025-02-02 at 3.45.32 PM (1).jpeg"/>
            <p:cNvPicPr>
              <a:picLocks noChangeAspect="1"/>
            </p:cNvPicPr>
            <p:nvPr/>
          </p:nvPicPr>
          <p:blipFill>
            <a:blip r:embed="rId8" cstate="print"/>
            <a:stretch>
              <a:fillRect/>
            </a:stretch>
          </p:blipFill>
          <p:spPr>
            <a:xfrm flipH="1">
              <a:off x="5436716" y="4752504"/>
              <a:ext cx="2304256" cy="4104456"/>
            </a:xfrm>
            <a:prstGeom prst="rect">
              <a:avLst/>
            </a:prstGeom>
          </p:spPr>
        </p:pic>
        <p:pic>
          <p:nvPicPr>
            <p:cNvPr id="13" name="12 Imagen" descr="WhatsApp Image 2025-02-02 at 5.30.00 PM.jpeg"/>
            <p:cNvPicPr>
              <a:picLocks noChangeAspect="1"/>
            </p:cNvPicPr>
            <p:nvPr/>
          </p:nvPicPr>
          <p:blipFill>
            <a:blip r:embed="rId9" cstate="print"/>
            <a:stretch>
              <a:fillRect/>
            </a:stretch>
          </p:blipFill>
          <p:spPr>
            <a:xfrm>
              <a:off x="7668964" y="4752504"/>
              <a:ext cx="3096344" cy="4128459"/>
            </a:xfrm>
            <a:prstGeom prst="rect">
              <a:avLst/>
            </a:prstGeom>
          </p:spPr>
        </p:pic>
      </p:grpSp>
      <p:grpSp>
        <p:nvGrpSpPr>
          <p:cNvPr id="16" name="15 Grupo"/>
          <p:cNvGrpSpPr/>
          <p:nvPr/>
        </p:nvGrpSpPr>
        <p:grpSpPr>
          <a:xfrm>
            <a:off x="1332261" y="6048648"/>
            <a:ext cx="3744416" cy="2880320"/>
            <a:chOff x="1260252" y="5040536"/>
            <a:chExt cx="4611643" cy="2880320"/>
          </a:xfrm>
        </p:grpSpPr>
        <p:pic>
          <p:nvPicPr>
            <p:cNvPr id="5" name="4 Imagen" descr="WhatsApp Image 2025-02-02 at 3.45.31 PM (1).jpeg"/>
            <p:cNvPicPr>
              <a:picLocks noChangeAspect="1"/>
            </p:cNvPicPr>
            <p:nvPr/>
          </p:nvPicPr>
          <p:blipFill>
            <a:blip r:embed="rId10" cstate="print"/>
            <a:stretch>
              <a:fillRect/>
            </a:stretch>
          </p:blipFill>
          <p:spPr>
            <a:xfrm flipH="1">
              <a:off x="1260252" y="5040536"/>
              <a:ext cx="2088232" cy="2880320"/>
            </a:xfrm>
            <a:prstGeom prst="rect">
              <a:avLst/>
            </a:prstGeom>
          </p:spPr>
        </p:pic>
        <p:pic>
          <p:nvPicPr>
            <p:cNvPr id="15" name="14 Imagen" descr="WhatsApp Image 2025-02-02 at 5.30.01 PM.jpeg"/>
            <p:cNvPicPr>
              <a:picLocks noChangeAspect="1"/>
            </p:cNvPicPr>
            <p:nvPr/>
          </p:nvPicPr>
          <p:blipFill>
            <a:blip r:embed="rId11" cstate="print"/>
            <a:stretch>
              <a:fillRect/>
            </a:stretch>
          </p:blipFill>
          <p:spPr>
            <a:xfrm>
              <a:off x="3348484" y="5040536"/>
              <a:ext cx="2523411" cy="2880320"/>
            </a:xfrm>
            <a:prstGeom prst="rect">
              <a:avLst/>
            </a:prstGeom>
          </p:spPr>
        </p:pic>
      </p:grpSp>
      <p:grpSp>
        <p:nvGrpSpPr>
          <p:cNvPr id="18" name="17 Grupo"/>
          <p:cNvGrpSpPr/>
          <p:nvPr/>
        </p:nvGrpSpPr>
        <p:grpSpPr>
          <a:xfrm>
            <a:off x="12133460" y="5976640"/>
            <a:ext cx="3528392" cy="2808312"/>
            <a:chOff x="10837316" y="5040536"/>
            <a:chExt cx="4608512" cy="2808312"/>
          </a:xfrm>
        </p:grpSpPr>
        <p:pic>
          <p:nvPicPr>
            <p:cNvPr id="12" name="11 Imagen" descr="WhatsApp Image 2025-02-02 at 5.29.42 PM.jpeg"/>
            <p:cNvPicPr>
              <a:picLocks noChangeAspect="1"/>
            </p:cNvPicPr>
            <p:nvPr/>
          </p:nvPicPr>
          <p:blipFill>
            <a:blip r:embed="rId12" cstate="print"/>
            <a:stretch>
              <a:fillRect/>
            </a:stretch>
          </p:blipFill>
          <p:spPr>
            <a:xfrm>
              <a:off x="10837316" y="5040536"/>
              <a:ext cx="2538282" cy="2808312"/>
            </a:xfrm>
            <a:prstGeom prst="rect">
              <a:avLst/>
            </a:prstGeom>
          </p:spPr>
        </p:pic>
        <p:pic>
          <p:nvPicPr>
            <p:cNvPr id="17" name="16 Imagen" descr="WhatsApp Image 2025-02-02 at 3.46.02 PM.jpeg"/>
            <p:cNvPicPr>
              <a:picLocks noChangeAspect="1"/>
            </p:cNvPicPr>
            <p:nvPr/>
          </p:nvPicPr>
          <p:blipFill>
            <a:blip r:embed="rId13" cstate="print"/>
            <a:stretch>
              <a:fillRect/>
            </a:stretch>
          </p:blipFill>
          <p:spPr>
            <a:xfrm>
              <a:off x="13357596" y="5040536"/>
              <a:ext cx="2088232" cy="2808312"/>
            </a:xfrm>
            <a:prstGeom prst="rect">
              <a:avLst/>
            </a:prstGeom>
          </p:spPr>
        </p:pic>
      </p:grpSp>
      <p:sp>
        <p:nvSpPr>
          <p:cNvPr id="19" name="18 CuadroTexto"/>
          <p:cNvSpPr txBox="1"/>
          <p:nvPr/>
        </p:nvSpPr>
        <p:spPr>
          <a:xfrm>
            <a:off x="1260252" y="792064"/>
            <a:ext cx="4464496" cy="462711"/>
          </a:xfrm>
          <a:prstGeom prst="rect">
            <a:avLst/>
          </a:prstGeom>
          <a:solidFill>
            <a:schemeClr val="bg1"/>
          </a:solidFill>
        </p:spPr>
        <p:txBody>
          <a:bodyPr wrap="square" lIns="153436" tIns="76718" rIns="153436" bIns="76718" rtlCol="0">
            <a:spAutoFit/>
          </a:bodyPr>
          <a:lstStyle/>
          <a:p>
            <a:r>
              <a:rPr lang="es-VE" sz="2000" dirty="0" smtClean="0">
                <a:latin typeface="Aharoni" pitchFamily="2" charset="-79"/>
                <a:cs typeface="Aharoni" pitchFamily="2" charset="-79"/>
              </a:rPr>
              <a:t>Frasco#1 Antes de la instalación</a:t>
            </a:r>
            <a:endParaRPr lang="es-VE" sz="2000" dirty="0">
              <a:latin typeface="Aharoni" pitchFamily="2" charset="-79"/>
              <a:cs typeface="Aharoni" pitchFamily="2" charset="-79"/>
            </a:endParaRPr>
          </a:p>
        </p:txBody>
      </p:sp>
      <p:sp>
        <p:nvSpPr>
          <p:cNvPr id="20" name="19 CuadroTexto"/>
          <p:cNvSpPr txBox="1"/>
          <p:nvPr/>
        </p:nvSpPr>
        <p:spPr>
          <a:xfrm>
            <a:off x="6372820" y="792064"/>
            <a:ext cx="4464496" cy="462711"/>
          </a:xfrm>
          <a:prstGeom prst="rect">
            <a:avLst/>
          </a:prstGeom>
          <a:solidFill>
            <a:schemeClr val="bg1"/>
          </a:solidFill>
        </p:spPr>
        <p:txBody>
          <a:bodyPr wrap="square" lIns="153436" tIns="76718" rIns="153436" bIns="76718" rtlCol="0">
            <a:spAutoFit/>
          </a:bodyPr>
          <a:lstStyle/>
          <a:p>
            <a:r>
              <a:rPr lang="es-VE" sz="2000" dirty="0" smtClean="0">
                <a:latin typeface="Aharoni" pitchFamily="2" charset="-79"/>
                <a:cs typeface="Aharoni" pitchFamily="2" charset="-79"/>
              </a:rPr>
              <a:t>Frasco#2 Después de la instalación</a:t>
            </a:r>
            <a:endParaRPr lang="es-VE" sz="2000" dirty="0">
              <a:latin typeface="Aharoni" pitchFamily="2" charset="-79"/>
              <a:cs typeface="Aharoni" pitchFamily="2" charset="-79"/>
            </a:endParaRPr>
          </a:p>
        </p:txBody>
      </p:sp>
      <p:sp>
        <p:nvSpPr>
          <p:cNvPr id="21" name="20 CuadroTexto"/>
          <p:cNvSpPr txBox="1"/>
          <p:nvPr/>
        </p:nvSpPr>
        <p:spPr>
          <a:xfrm>
            <a:off x="11845428" y="648048"/>
            <a:ext cx="3960440" cy="832043"/>
          </a:xfrm>
          <a:prstGeom prst="rect">
            <a:avLst/>
          </a:prstGeom>
          <a:solidFill>
            <a:schemeClr val="bg1"/>
          </a:solidFill>
        </p:spPr>
        <p:txBody>
          <a:bodyPr wrap="square" lIns="153436" tIns="76718" rIns="153436" bIns="76718" rtlCol="0">
            <a:spAutoFit/>
          </a:bodyPr>
          <a:lstStyle/>
          <a:p>
            <a:pPr algn="just"/>
            <a:r>
              <a:rPr lang="es-VE" sz="2000" dirty="0" smtClean="0">
                <a:latin typeface="Aharoni" pitchFamily="2" charset="-79"/>
                <a:cs typeface="Aharoni" pitchFamily="2" charset="-79"/>
              </a:rPr>
              <a:t>Frasco#3 </a:t>
            </a:r>
            <a:r>
              <a:rPr lang="es-VE" sz="2400" dirty="0" smtClean="0">
                <a:latin typeface="Aharoni" pitchFamily="2" charset="-79"/>
                <a:cs typeface="Aharoni" pitchFamily="2" charset="-79"/>
              </a:rPr>
              <a:t>2</a:t>
            </a:r>
            <a:r>
              <a:rPr lang="es-VE" sz="2000" dirty="0" smtClean="0">
                <a:latin typeface="Aharoni" pitchFamily="2" charset="-79"/>
                <a:cs typeface="Aharoni" pitchFamily="2" charset="-79"/>
              </a:rPr>
              <a:t> días después de la instalación</a:t>
            </a:r>
            <a:endParaRPr lang="es-VE" sz="2000" dirty="0">
              <a:latin typeface="Aharoni" pitchFamily="2" charset="-79"/>
              <a:cs typeface="Aharoni" pitchFamily="2" charset="-79"/>
            </a:endParaRPr>
          </a:p>
        </p:txBody>
      </p:sp>
      <p:sp>
        <p:nvSpPr>
          <p:cNvPr id="22" name="21 CuadroTexto"/>
          <p:cNvSpPr txBox="1"/>
          <p:nvPr/>
        </p:nvSpPr>
        <p:spPr>
          <a:xfrm>
            <a:off x="1188244" y="5184552"/>
            <a:ext cx="4392488" cy="832043"/>
          </a:xfrm>
          <a:prstGeom prst="rect">
            <a:avLst/>
          </a:prstGeom>
          <a:solidFill>
            <a:schemeClr val="bg1"/>
          </a:solidFill>
        </p:spPr>
        <p:txBody>
          <a:bodyPr wrap="square" lIns="153436" tIns="76718" rIns="153436" bIns="76718" rtlCol="0">
            <a:spAutoFit/>
          </a:bodyPr>
          <a:lstStyle/>
          <a:p>
            <a:pPr algn="just"/>
            <a:r>
              <a:rPr lang="es-VE" sz="2000" dirty="0" smtClean="0">
                <a:latin typeface="Aharoni" pitchFamily="2" charset="-79"/>
                <a:cs typeface="Aharoni" pitchFamily="2" charset="-79"/>
              </a:rPr>
              <a:t>Frasco#4 </a:t>
            </a:r>
            <a:r>
              <a:rPr lang="es-VE" sz="2400" dirty="0" smtClean="0">
                <a:latin typeface="Aharoni" pitchFamily="2" charset="-79"/>
                <a:cs typeface="Aharoni" pitchFamily="2" charset="-79"/>
              </a:rPr>
              <a:t>5</a:t>
            </a:r>
            <a:r>
              <a:rPr lang="es-VE" sz="2000" dirty="0" smtClean="0">
                <a:latin typeface="Aharoni" pitchFamily="2" charset="-79"/>
                <a:cs typeface="Aharoni" pitchFamily="2" charset="-79"/>
              </a:rPr>
              <a:t> días después de la instalación</a:t>
            </a:r>
            <a:endParaRPr lang="es-VE" sz="2000" dirty="0">
              <a:latin typeface="Aharoni" pitchFamily="2" charset="-79"/>
              <a:cs typeface="Aharoni" pitchFamily="2" charset="-79"/>
            </a:endParaRPr>
          </a:p>
        </p:txBody>
      </p:sp>
      <p:sp>
        <p:nvSpPr>
          <p:cNvPr id="23" name="22 CuadroTexto"/>
          <p:cNvSpPr txBox="1"/>
          <p:nvPr/>
        </p:nvSpPr>
        <p:spPr>
          <a:xfrm>
            <a:off x="6228804" y="5184552"/>
            <a:ext cx="4248472" cy="832043"/>
          </a:xfrm>
          <a:prstGeom prst="rect">
            <a:avLst/>
          </a:prstGeom>
          <a:solidFill>
            <a:schemeClr val="bg1"/>
          </a:solidFill>
        </p:spPr>
        <p:txBody>
          <a:bodyPr wrap="square" lIns="153436" tIns="76718" rIns="153436" bIns="76718" rtlCol="0">
            <a:spAutoFit/>
          </a:bodyPr>
          <a:lstStyle/>
          <a:p>
            <a:pPr algn="just"/>
            <a:r>
              <a:rPr lang="es-VE" sz="2000" dirty="0" smtClean="0">
                <a:latin typeface="Aharoni" pitchFamily="2" charset="-79"/>
                <a:cs typeface="Aharoni" pitchFamily="2" charset="-79"/>
              </a:rPr>
              <a:t>Frasco#5 </a:t>
            </a:r>
            <a:r>
              <a:rPr lang="es-VE" sz="2400" dirty="0" smtClean="0">
                <a:latin typeface="Aharoni" pitchFamily="2" charset="-79"/>
                <a:cs typeface="Aharoni" pitchFamily="2" charset="-79"/>
              </a:rPr>
              <a:t>10</a:t>
            </a:r>
            <a:r>
              <a:rPr lang="es-VE" sz="2000" dirty="0" smtClean="0">
                <a:latin typeface="Aharoni" pitchFamily="2" charset="-79"/>
                <a:cs typeface="Aharoni" pitchFamily="2" charset="-79"/>
              </a:rPr>
              <a:t> días después de la instalación</a:t>
            </a:r>
            <a:endParaRPr lang="es-VE" sz="2000" dirty="0">
              <a:latin typeface="Aharoni" pitchFamily="2" charset="-79"/>
              <a:cs typeface="Aharoni" pitchFamily="2" charset="-79"/>
            </a:endParaRPr>
          </a:p>
        </p:txBody>
      </p:sp>
      <p:sp>
        <p:nvSpPr>
          <p:cNvPr id="24" name="23 CuadroTexto"/>
          <p:cNvSpPr txBox="1"/>
          <p:nvPr/>
        </p:nvSpPr>
        <p:spPr>
          <a:xfrm>
            <a:off x="11953553" y="5112544"/>
            <a:ext cx="4248472" cy="832043"/>
          </a:xfrm>
          <a:prstGeom prst="rect">
            <a:avLst/>
          </a:prstGeom>
          <a:solidFill>
            <a:schemeClr val="bg1"/>
          </a:solidFill>
        </p:spPr>
        <p:txBody>
          <a:bodyPr wrap="square" lIns="153436" tIns="76718" rIns="153436" bIns="76718" rtlCol="0">
            <a:spAutoFit/>
          </a:bodyPr>
          <a:lstStyle/>
          <a:p>
            <a:pPr algn="just"/>
            <a:r>
              <a:rPr lang="es-VE" sz="2000" dirty="0" smtClean="0">
                <a:latin typeface="Aharoni" pitchFamily="2" charset="-79"/>
                <a:cs typeface="Aharoni" pitchFamily="2" charset="-79"/>
              </a:rPr>
              <a:t>Frasco#6 </a:t>
            </a:r>
            <a:r>
              <a:rPr lang="es-VE" sz="2400" dirty="0" smtClean="0">
                <a:latin typeface="Aharoni" pitchFamily="2" charset="-79"/>
                <a:cs typeface="Aharoni" pitchFamily="2" charset="-79"/>
              </a:rPr>
              <a:t>15</a:t>
            </a:r>
            <a:r>
              <a:rPr lang="es-VE" sz="2000" dirty="0" smtClean="0">
                <a:latin typeface="Aharoni" pitchFamily="2" charset="-79"/>
                <a:cs typeface="Aharoni" pitchFamily="2" charset="-79"/>
              </a:rPr>
              <a:t> días después de la instalación</a:t>
            </a:r>
            <a:endParaRPr lang="es-VE" sz="2000" dirty="0">
              <a:latin typeface="Aharoni" pitchFamily="2" charset="-79"/>
              <a:cs typeface="Aharoni" pitchFamily="2" charset="-79"/>
            </a:endParaRPr>
          </a:p>
        </p:txBody>
      </p:sp>
      <p:sp>
        <p:nvSpPr>
          <p:cNvPr id="25" name="24 CuadroTexto"/>
          <p:cNvSpPr txBox="1"/>
          <p:nvPr/>
        </p:nvSpPr>
        <p:spPr>
          <a:xfrm>
            <a:off x="1188244" y="4248448"/>
            <a:ext cx="4032448" cy="524266"/>
          </a:xfrm>
          <a:prstGeom prst="rect">
            <a:avLst/>
          </a:prstGeom>
          <a:solidFill>
            <a:schemeClr val="bg1"/>
          </a:solidFill>
        </p:spPr>
        <p:txBody>
          <a:bodyPr wrap="square" lIns="153436" tIns="76718" rIns="153436" bIns="76718" rtlCol="0">
            <a:spAutoFit/>
          </a:bodyPr>
          <a:lstStyle/>
          <a:p>
            <a:r>
              <a:rPr lang="es-VE" sz="2400" dirty="0" smtClean="0">
                <a:latin typeface="Aharoni" pitchFamily="2" charset="-79"/>
                <a:cs typeface="Aharoni" pitchFamily="2" charset="-79"/>
              </a:rPr>
              <a:t>17/01/25  a las 6:49 pm</a:t>
            </a:r>
            <a:endParaRPr lang="es-VE" sz="2400" dirty="0">
              <a:latin typeface="Aharoni" pitchFamily="2" charset="-79"/>
              <a:cs typeface="Aharoni" pitchFamily="2" charset="-79"/>
            </a:endParaRPr>
          </a:p>
        </p:txBody>
      </p:sp>
      <p:grpSp>
        <p:nvGrpSpPr>
          <p:cNvPr id="27" name="Google Shape;2584;p51"/>
          <p:cNvGrpSpPr/>
          <p:nvPr/>
        </p:nvGrpSpPr>
        <p:grpSpPr>
          <a:xfrm>
            <a:off x="5220692" y="6912744"/>
            <a:ext cx="1296144" cy="936104"/>
            <a:chOff x="4943575" y="2516350"/>
            <a:chExt cx="98675" cy="81700"/>
          </a:xfrm>
          <a:solidFill>
            <a:schemeClr val="bg1"/>
          </a:solidFill>
        </p:grpSpPr>
        <p:sp>
          <p:nvSpPr>
            <p:cNvPr id="28" name="Google Shape;2585;p51"/>
            <p:cNvSpPr/>
            <p:nvPr/>
          </p:nvSpPr>
          <p:spPr>
            <a:xfrm>
              <a:off x="5036450" y="2554750"/>
              <a:ext cx="5800" cy="4825"/>
            </a:xfrm>
            <a:custGeom>
              <a:avLst/>
              <a:gdLst/>
              <a:ahLst/>
              <a:cxnLst/>
              <a:rect l="l" t="t" r="r" b="b"/>
              <a:pathLst>
                <a:path w="232" h="193" extrusionOk="0">
                  <a:moveTo>
                    <a:pt x="130" y="0"/>
                  </a:moveTo>
                  <a:cubicBezTo>
                    <a:pt x="51" y="0"/>
                    <a:pt x="0" y="101"/>
                    <a:pt x="65" y="166"/>
                  </a:cubicBezTo>
                  <a:cubicBezTo>
                    <a:pt x="83" y="184"/>
                    <a:pt x="106" y="192"/>
                    <a:pt x="129" y="192"/>
                  </a:cubicBezTo>
                  <a:cubicBezTo>
                    <a:pt x="179" y="192"/>
                    <a:pt x="229" y="153"/>
                    <a:pt x="224" y="94"/>
                  </a:cubicBezTo>
                  <a:cubicBezTo>
                    <a:pt x="231" y="44"/>
                    <a:pt x="188"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2586;p51"/>
            <p:cNvSpPr/>
            <p:nvPr/>
          </p:nvSpPr>
          <p:spPr>
            <a:xfrm>
              <a:off x="5028150" y="2547175"/>
              <a:ext cx="5625" cy="4725"/>
            </a:xfrm>
            <a:custGeom>
              <a:avLst/>
              <a:gdLst/>
              <a:ahLst/>
              <a:cxnLst/>
              <a:rect l="l" t="t" r="r" b="b"/>
              <a:pathLst>
                <a:path w="225" h="189" extrusionOk="0">
                  <a:moveTo>
                    <a:pt x="123" y="0"/>
                  </a:moveTo>
                  <a:cubicBezTo>
                    <a:pt x="37" y="0"/>
                    <a:pt x="0" y="101"/>
                    <a:pt x="58" y="159"/>
                  </a:cubicBezTo>
                  <a:cubicBezTo>
                    <a:pt x="79" y="180"/>
                    <a:pt x="103" y="189"/>
                    <a:pt x="126" y="189"/>
                  </a:cubicBezTo>
                  <a:cubicBezTo>
                    <a:pt x="177" y="189"/>
                    <a:pt x="224" y="146"/>
                    <a:pt x="224" y="87"/>
                  </a:cubicBezTo>
                  <a:cubicBezTo>
                    <a:pt x="217" y="36"/>
                    <a:pt x="181" y="0"/>
                    <a:pt x="123"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2587;p51"/>
            <p:cNvSpPr/>
            <p:nvPr/>
          </p:nvSpPr>
          <p:spPr>
            <a:xfrm>
              <a:off x="5028150" y="2554750"/>
              <a:ext cx="5625" cy="4825"/>
            </a:xfrm>
            <a:custGeom>
              <a:avLst/>
              <a:gdLst/>
              <a:ahLst/>
              <a:cxnLst/>
              <a:rect l="l" t="t" r="r" b="b"/>
              <a:pathLst>
                <a:path w="225" h="193" extrusionOk="0">
                  <a:moveTo>
                    <a:pt x="123" y="0"/>
                  </a:moveTo>
                  <a:cubicBezTo>
                    <a:pt x="44" y="0"/>
                    <a:pt x="0" y="101"/>
                    <a:pt x="58" y="166"/>
                  </a:cubicBezTo>
                  <a:cubicBezTo>
                    <a:pt x="76" y="184"/>
                    <a:pt x="99" y="192"/>
                    <a:pt x="123" y="192"/>
                  </a:cubicBezTo>
                  <a:cubicBezTo>
                    <a:pt x="173" y="192"/>
                    <a:pt x="224" y="153"/>
                    <a:pt x="224" y="94"/>
                  </a:cubicBezTo>
                  <a:cubicBezTo>
                    <a:pt x="224" y="44"/>
                    <a:pt x="181" y="0"/>
                    <a:pt x="123"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2588;p51"/>
            <p:cNvSpPr/>
            <p:nvPr/>
          </p:nvSpPr>
          <p:spPr>
            <a:xfrm>
              <a:off x="5028150" y="2562500"/>
              <a:ext cx="5625" cy="4800"/>
            </a:xfrm>
            <a:custGeom>
              <a:avLst/>
              <a:gdLst/>
              <a:ahLst/>
              <a:cxnLst/>
              <a:rect l="l" t="t" r="r" b="b"/>
              <a:pathLst>
                <a:path w="225" h="192" extrusionOk="0">
                  <a:moveTo>
                    <a:pt x="123" y="0"/>
                  </a:moveTo>
                  <a:cubicBezTo>
                    <a:pt x="37" y="0"/>
                    <a:pt x="0" y="101"/>
                    <a:pt x="58" y="166"/>
                  </a:cubicBezTo>
                  <a:cubicBezTo>
                    <a:pt x="77" y="183"/>
                    <a:pt x="100" y="191"/>
                    <a:pt x="122" y="191"/>
                  </a:cubicBezTo>
                  <a:cubicBezTo>
                    <a:pt x="174" y="191"/>
                    <a:pt x="224" y="148"/>
                    <a:pt x="224" y="87"/>
                  </a:cubicBezTo>
                  <a:cubicBezTo>
                    <a:pt x="217" y="37"/>
                    <a:pt x="181" y="0"/>
                    <a:pt x="123"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2589;p51"/>
            <p:cNvSpPr/>
            <p:nvPr/>
          </p:nvSpPr>
          <p:spPr>
            <a:xfrm>
              <a:off x="5019725"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2590;p51"/>
            <p:cNvSpPr/>
            <p:nvPr/>
          </p:nvSpPr>
          <p:spPr>
            <a:xfrm>
              <a:off x="5019675" y="2547175"/>
              <a:ext cx="5625" cy="4725"/>
            </a:xfrm>
            <a:custGeom>
              <a:avLst/>
              <a:gdLst/>
              <a:ahLst/>
              <a:cxnLst/>
              <a:rect l="l" t="t" r="r" b="b"/>
              <a:pathLst>
                <a:path w="225" h="189" extrusionOk="0">
                  <a:moveTo>
                    <a:pt x="130" y="0"/>
                  </a:moveTo>
                  <a:cubicBezTo>
                    <a:pt x="44" y="0"/>
                    <a:pt x="0" y="101"/>
                    <a:pt x="58" y="159"/>
                  </a:cubicBezTo>
                  <a:cubicBezTo>
                    <a:pt x="79" y="180"/>
                    <a:pt x="103" y="189"/>
                    <a:pt x="126" y="189"/>
                  </a:cubicBezTo>
                  <a:cubicBezTo>
                    <a:pt x="177" y="189"/>
                    <a:pt x="224" y="146"/>
                    <a:pt x="224" y="87"/>
                  </a:cubicBezTo>
                  <a:cubicBezTo>
                    <a:pt x="217" y="36"/>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2591;p51"/>
            <p:cNvSpPr/>
            <p:nvPr/>
          </p:nvSpPr>
          <p:spPr>
            <a:xfrm>
              <a:off x="5019675" y="2554750"/>
              <a:ext cx="5625" cy="4825"/>
            </a:xfrm>
            <a:custGeom>
              <a:avLst/>
              <a:gdLst/>
              <a:ahLst/>
              <a:cxnLst/>
              <a:rect l="l" t="t" r="r" b="b"/>
              <a:pathLst>
                <a:path w="225" h="193" extrusionOk="0">
                  <a:moveTo>
                    <a:pt x="130" y="0"/>
                  </a:moveTo>
                  <a:cubicBezTo>
                    <a:pt x="44" y="0"/>
                    <a:pt x="0" y="101"/>
                    <a:pt x="58" y="166"/>
                  </a:cubicBezTo>
                  <a:cubicBezTo>
                    <a:pt x="79" y="184"/>
                    <a:pt x="102" y="192"/>
                    <a:pt x="126" y="192"/>
                  </a:cubicBezTo>
                  <a:cubicBezTo>
                    <a:pt x="177" y="192"/>
                    <a:pt x="224" y="153"/>
                    <a:pt x="224" y="94"/>
                  </a:cubicBezTo>
                  <a:cubicBezTo>
                    <a:pt x="224" y="44"/>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2592;p51"/>
            <p:cNvSpPr/>
            <p:nvPr/>
          </p:nvSpPr>
          <p:spPr>
            <a:xfrm>
              <a:off x="5019675" y="2562500"/>
              <a:ext cx="5625" cy="4800"/>
            </a:xfrm>
            <a:custGeom>
              <a:avLst/>
              <a:gdLst/>
              <a:ahLst/>
              <a:cxnLst/>
              <a:rect l="l" t="t" r="r" b="b"/>
              <a:pathLst>
                <a:path w="225" h="192" extrusionOk="0">
                  <a:moveTo>
                    <a:pt x="130" y="0"/>
                  </a:moveTo>
                  <a:cubicBezTo>
                    <a:pt x="44" y="0"/>
                    <a:pt x="0" y="101"/>
                    <a:pt x="58" y="166"/>
                  </a:cubicBezTo>
                  <a:cubicBezTo>
                    <a:pt x="77" y="183"/>
                    <a:pt x="100" y="191"/>
                    <a:pt x="122" y="191"/>
                  </a:cubicBezTo>
                  <a:cubicBezTo>
                    <a:pt x="174" y="191"/>
                    <a:pt x="224" y="148"/>
                    <a:pt x="224" y="87"/>
                  </a:cubicBezTo>
                  <a:cubicBezTo>
                    <a:pt x="217" y="37"/>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2593;p51"/>
            <p:cNvSpPr/>
            <p:nvPr/>
          </p:nvSpPr>
          <p:spPr>
            <a:xfrm>
              <a:off x="5019725" y="2570225"/>
              <a:ext cx="5575" cy="4750"/>
            </a:xfrm>
            <a:custGeom>
              <a:avLst/>
              <a:gdLst/>
              <a:ahLst/>
              <a:cxnLst/>
              <a:rect l="l" t="t" r="r" b="b"/>
              <a:pathLst>
                <a:path w="223" h="190" extrusionOk="0">
                  <a:moveTo>
                    <a:pt x="139" y="1"/>
                  </a:moveTo>
                  <a:cubicBezTo>
                    <a:pt x="136" y="1"/>
                    <a:pt x="132" y="1"/>
                    <a:pt x="128" y="2"/>
                  </a:cubicBezTo>
                  <a:cubicBezTo>
                    <a:pt x="126" y="1"/>
                    <a:pt x="123" y="1"/>
                    <a:pt x="120" y="1"/>
                  </a:cubicBezTo>
                  <a:cubicBezTo>
                    <a:pt x="39" y="1"/>
                    <a:pt x="0" y="104"/>
                    <a:pt x="56" y="160"/>
                  </a:cubicBezTo>
                  <a:cubicBezTo>
                    <a:pt x="77" y="181"/>
                    <a:pt x="101" y="190"/>
                    <a:pt x="124" y="190"/>
                  </a:cubicBezTo>
                  <a:cubicBezTo>
                    <a:pt x="175" y="190"/>
                    <a:pt x="222" y="147"/>
                    <a:pt x="222" y="88"/>
                  </a:cubicBezTo>
                  <a:cubicBezTo>
                    <a:pt x="215" y="41"/>
                    <a:pt x="184" y="1"/>
                    <a:pt x="139"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2594;p51"/>
            <p:cNvSpPr/>
            <p:nvPr/>
          </p:nvSpPr>
          <p:spPr>
            <a:xfrm>
              <a:off x="5011200"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2595;p51"/>
            <p:cNvSpPr/>
            <p:nvPr/>
          </p:nvSpPr>
          <p:spPr>
            <a:xfrm>
              <a:off x="5011250"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2596;p51"/>
            <p:cNvSpPr/>
            <p:nvPr/>
          </p:nvSpPr>
          <p:spPr>
            <a:xfrm>
              <a:off x="5011200"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2597;p51"/>
            <p:cNvSpPr/>
            <p:nvPr/>
          </p:nvSpPr>
          <p:spPr>
            <a:xfrm>
              <a:off x="5011200" y="2554750"/>
              <a:ext cx="5625" cy="4825"/>
            </a:xfrm>
            <a:custGeom>
              <a:avLst/>
              <a:gdLst/>
              <a:ahLst/>
              <a:cxnLst/>
              <a:rect l="l" t="t" r="r" b="b"/>
              <a:pathLst>
                <a:path w="225" h="193" extrusionOk="0">
                  <a:moveTo>
                    <a:pt x="130" y="0"/>
                  </a:moveTo>
                  <a:cubicBezTo>
                    <a:pt x="44" y="0"/>
                    <a:pt x="1" y="101"/>
                    <a:pt x="58" y="166"/>
                  </a:cubicBezTo>
                  <a:cubicBezTo>
                    <a:pt x="79" y="184"/>
                    <a:pt x="103" y="192"/>
                    <a:pt x="126" y="192"/>
                  </a:cubicBezTo>
                  <a:cubicBezTo>
                    <a:pt x="177" y="192"/>
                    <a:pt x="224" y="153"/>
                    <a:pt x="224" y="94"/>
                  </a:cubicBezTo>
                  <a:cubicBezTo>
                    <a:pt x="224" y="44"/>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2598;p51"/>
            <p:cNvSpPr/>
            <p:nvPr/>
          </p:nvSpPr>
          <p:spPr>
            <a:xfrm>
              <a:off x="5011200" y="2562500"/>
              <a:ext cx="5750" cy="4800"/>
            </a:xfrm>
            <a:custGeom>
              <a:avLst/>
              <a:gdLst/>
              <a:ahLst/>
              <a:cxnLst/>
              <a:rect l="l" t="t" r="r" b="b"/>
              <a:pathLst>
                <a:path w="230" h="192" extrusionOk="0">
                  <a:moveTo>
                    <a:pt x="130" y="0"/>
                  </a:moveTo>
                  <a:cubicBezTo>
                    <a:pt x="44" y="0"/>
                    <a:pt x="1" y="101"/>
                    <a:pt x="65" y="166"/>
                  </a:cubicBezTo>
                  <a:cubicBezTo>
                    <a:pt x="82" y="183"/>
                    <a:pt x="104" y="191"/>
                    <a:pt x="126" y="191"/>
                  </a:cubicBezTo>
                  <a:cubicBezTo>
                    <a:pt x="177" y="191"/>
                    <a:pt x="229" y="148"/>
                    <a:pt x="224" y="87"/>
                  </a:cubicBezTo>
                  <a:cubicBezTo>
                    <a:pt x="224" y="37"/>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2599;p51"/>
            <p:cNvSpPr/>
            <p:nvPr/>
          </p:nvSpPr>
          <p:spPr>
            <a:xfrm>
              <a:off x="501125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2600;p51"/>
            <p:cNvSpPr/>
            <p:nvPr/>
          </p:nvSpPr>
          <p:spPr>
            <a:xfrm>
              <a:off x="5011200" y="2577825"/>
              <a:ext cx="5625" cy="4825"/>
            </a:xfrm>
            <a:custGeom>
              <a:avLst/>
              <a:gdLst/>
              <a:ahLst/>
              <a:cxnLst/>
              <a:rect l="l" t="t" r="r" b="b"/>
              <a:pathLst>
                <a:path w="225" h="193" extrusionOk="0">
                  <a:moveTo>
                    <a:pt x="130" y="1"/>
                  </a:moveTo>
                  <a:cubicBezTo>
                    <a:pt x="44" y="1"/>
                    <a:pt x="1" y="101"/>
                    <a:pt x="58" y="166"/>
                  </a:cubicBezTo>
                  <a:cubicBezTo>
                    <a:pt x="79" y="185"/>
                    <a:pt x="103" y="193"/>
                    <a:pt x="126" y="193"/>
                  </a:cubicBezTo>
                  <a:cubicBezTo>
                    <a:pt x="177" y="193"/>
                    <a:pt x="224" y="154"/>
                    <a:pt x="224" y="94"/>
                  </a:cubicBezTo>
                  <a:cubicBezTo>
                    <a:pt x="224" y="44"/>
                    <a:pt x="181" y="1"/>
                    <a:pt x="130"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2601;p51"/>
            <p:cNvSpPr/>
            <p:nvPr/>
          </p:nvSpPr>
          <p:spPr>
            <a:xfrm>
              <a:off x="5002725" y="2524100"/>
              <a:ext cx="5750" cy="4775"/>
            </a:xfrm>
            <a:custGeom>
              <a:avLst/>
              <a:gdLst/>
              <a:ahLst/>
              <a:cxnLst/>
              <a:rect l="l" t="t" r="r" b="b"/>
              <a:pathLst>
                <a:path w="230" h="191" extrusionOk="0">
                  <a:moveTo>
                    <a:pt x="130" y="0"/>
                  </a:moveTo>
                  <a:cubicBezTo>
                    <a:pt x="44" y="0"/>
                    <a:pt x="1" y="101"/>
                    <a:pt x="65" y="166"/>
                  </a:cubicBezTo>
                  <a:cubicBezTo>
                    <a:pt x="83" y="183"/>
                    <a:pt x="104" y="191"/>
                    <a:pt x="126" y="191"/>
                  </a:cubicBezTo>
                  <a:cubicBezTo>
                    <a:pt x="177" y="191"/>
                    <a:pt x="229" y="148"/>
                    <a:pt x="224" y="87"/>
                  </a:cubicBezTo>
                  <a:cubicBezTo>
                    <a:pt x="224" y="36"/>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 name="Google Shape;2602;p51"/>
            <p:cNvSpPr/>
            <p:nvPr/>
          </p:nvSpPr>
          <p:spPr>
            <a:xfrm>
              <a:off x="5002725"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2603;p51"/>
            <p:cNvSpPr/>
            <p:nvPr/>
          </p:nvSpPr>
          <p:spPr>
            <a:xfrm>
              <a:off x="5002775"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2604;p51"/>
            <p:cNvSpPr/>
            <p:nvPr/>
          </p:nvSpPr>
          <p:spPr>
            <a:xfrm>
              <a:off x="5002725"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2605;p51"/>
            <p:cNvSpPr/>
            <p:nvPr/>
          </p:nvSpPr>
          <p:spPr>
            <a:xfrm>
              <a:off x="5002725" y="2554750"/>
              <a:ext cx="5625" cy="4825"/>
            </a:xfrm>
            <a:custGeom>
              <a:avLst/>
              <a:gdLst/>
              <a:ahLst/>
              <a:cxnLst/>
              <a:rect l="l" t="t" r="r" b="b"/>
              <a:pathLst>
                <a:path w="225" h="193" extrusionOk="0">
                  <a:moveTo>
                    <a:pt x="130" y="0"/>
                  </a:moveTo>
                  <a:cubicBezTo>
                    <a:pt x="44" y="0"/>
                    <a:pt x="1" y="101"/>
                    <a:pt x="58" y="166"/>
                  </a:cubicBezTo>
                  <a:cubicBezTo>
                    <a:pt x="79" y="184"/>
                    <a:pt x="103" y="192"/>
                    <a:pt x="126" y="192"/>
                  </a:cubicBezTo>
                  <a:cubicBezTo>
                    <a:pt x="177" y="192"/>
                    <a:pt x="224" y="153"/>
                    <a:pt x="224" y="94"/>
                  </a:cubicBezTo>
                  <a:cubicBezTo>
                    <a:pt x="224" y="44"/>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Google Shape;2606;p51"/>
            <p:cNvSpPr/>
            <p:nvPr/>
          </p:nvSpPr>
          <p:spPr>
            <a:xfrm>
              <a:off x="5002725" y="2562500"/>
              <a:ext cx="5750" cy="4800"/>
            </a:xfrm>
            <a:custGeom>
              <a:avLst/>
              <a:gdLst/>
              <a:ahLst/>
              <a:cxnLst/>
              <a:rect l="l" t="t" r="r" b="b"/>
              <a:pathLst>
                <a:path w="230" h="192" extrusionOk="0">
                  <a:moveTo>
                    <a:pt x="130" y="0"/>
                  </a:moveTo>
                  <a:cubicBezTo>
                    <a:pt x="44" y="0"/>
                    <a:pt x="1" y="101"/>
                    <a:pt x="65" y="166"/>
                  </a:cubicBezTo>
                  <a:cubicBezTo>
                    <a:pt x="83" y="183"/>
                    <a:pt x="104" y="191"/>
                    <a:pt x="126" y="191"/>
                  </a:cubicBezTo>
                  <a:cubicBezTo>
                    <a:pt x="177" y="191"/>
                    <a:pt x="229" y="148"/>
                    <a:pt x="224" y="87"/>
                  </a:cubicBezTo>
                  <a:cubicBezTo>
                    <a:pt x="224" y="37"/>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 name="Google Shape;2607;p51"/>
            <p:cNvSpPr/>
            <p:nvPr/>
          </p:nvSpPr>
          <p:spPr>
            <a:xfrm>
              <a:off x="500277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2608;p51"/>
            <p:cNvSpPr/>
            <p:nvPr/>
          </p:nvSpPr>
          <p:spPr>
            <a:xfrm>
              <a:off x="5002725" y="2577825"/>
              <a:ext cx="5625" cy="4825"/>
            </a:xfrm>
            <a:custGeom>
              <a:avLst/>
              <a:gdLst/>
              <a:ahLst/>
              <a:cxnLst/>
              <a:rect l="l" t="t" r="r" b="b"/>
              <a:pathLst>
                <a:path w="225" h="193" extrusionOk="0">
                  <a:moveTo>
                    <a:pt x="130" y="1"/>
                  </a:moveTo>
                  <a:cubicBezTo>
                    <a:pt x="44" y="1"/>
                    <a:pt x="1" y="101"/>
                    <a:pt x="58" y="166"/>
                  </a:cubicBezTo>
                  <a:cubicBezTo>
                    <a:pt x="79" y="185"/>
                    <a:pt x="103" y="193"/>
                    <a:pt x="126" y="193"/>
                  </a:cubicBezTo>
                  <a:cubicBezTo>
                    <a:pt x="177" y="193"/>
                    <a:pt x="224" y="154"/>
                    <a:pt x="224" y="94"/>
                  </a:cubicBezTo>
                  <a:cubicBezTo>
                    <a:pt x="224" y="44"/>
                    <a:pt x="181" y="1"/>
                    <a:pt x="130"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 name="Google Shape;2609;p51"/>
            <p:cNvSpPr/>
            <p:nvPr/>
          </p:nvSpPr>
          <p:spPr>
            <a:xfrm>
              <a:off x="5002725" y="2585575"/>
              <a:ext cx="5750" cy="4800"/>
            </a:xfrm>
            <a:custGeom>
              <a:avLst/>
              <a:gdLst/>
              <a:ahLst/>
              <a:cxnLst/>
              <a:rect l="l" t="t" r="r" b="b"/>
              <a:pathLst>
                <a:path w="230" h="192" extrusionOk="0">
                  <a:moveTo>
                    <a:pt x="130" y="1"/>
                  </a:moveTo>
                  <a:cubicBezTo>
                    <a:pt x="44" y="1"/>
                    <a:pt x="1" y="102"/>
                    <a:pt x="65" y="167"/>
                  </a:cubicBezTo>
                  <a:cubicBezTo>
                    <a:pt x="83" y="184"/>
                    <a:pt x="104" y="191"/>
                    <a:pt x="126" y="191"/>
                  </a:cubicBezTo>
                  <a:cubicBezTo>
                    <a:pt x="177" y="191"/>
                    <a:pt x="229" y="148"/>
                    <a:pt x="224" y="87"/>
                  </a:cubicBezTo>
                  <a:cubicBezTo>
                    <a:pt x="224" y="37"/>
                    <a:pt x="181" y="1"/>
                    <a:pt x="130"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2610;p51"/>
            <p:cNvSpPr/>
            <p:nvPr/>
          </p:nvSpPr>
          <p:spPr>
            <a:xfrm>
              <a:off x="4994250" y="25163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3"/>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2611;p51"/>
            <p:cNvSpPr/>
            <p:nvPr/>
          </p:nvSpPr>
          <p:spPr>
            <a:xfrm>
              <a:off x="4994250" y="2524100"/>
              <a:ext cx="5750" cy="4775"/>
            </a:xfrm>
            <a:custGeom>
              <a:avLst/>
              <a:gdLst/>
              <a:ahLst/>
              <a:cxnLst/>
              <a:rect l="l" t="t" r="r" b="b"/>
              <a:pathLst>
                <a:path w="230" h="191" extrusionOk="0">
                  <a:moveTo>
                    <a:pt x="130" y="0"/>
                  </a:moveTo>
                  <a:cubicBezTo>
                    <a:pt x="44" y="0"/>
                    <a:pt x="1" y="101"/>
                    <a:pt x="65" y="166"/>
                  </a:cubicBezTo>
                  <a:cubicBezTo>
                    <a:pt x="83" y="183"/>
                    <a:pt x="104" y="191"/>
                    <a:pt x="126" y="191"/>
                  </a:cubicBezTo>
                  <a:cubicBezTo>
                    <a:pt x="177" y="191"/>
                    <a:pt x="229" y="148"/>
                    <a:pt x="224" y="87"/>
                  </a:cubicBezTo>
                  <a:cubicBezTo>
                    <a:pt x="224" y="36"/>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2612;p51"/>
            <p:cNvSpPr/>
            <p:nvPr/>
          </p:nvSpPr>
          <p:spPr>
            <a:xfrm>
              <a:off x="4994250"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2613;p51"/>
            <p:cNvSpPr/>
            <p:nvPr/>
          </p:nvSpPr>
          <p:spPr>
            <a:xfrm>
              <a:off x="4994300"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2614;p51"/>
            <p:cNvSpPr/>
            <p:nvPr/>
          </p:nvSpPr>
          <p:spPr>
            <a:xfrm>
              <a:off x="4994250"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2615;p51"/>
            <p:cNvSpPr/>
            <p:nvPr/>
          </p:nvSpPr>
          <p:spPr>
            <a:xfrm>
              <a:off x="4994250"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2616;p51"/>
            <p:cNvSpPr/>
            <p:nvPr/>
          </p:nvSpPr>
          <p:spPr>
            <a:xfrm>
              <a:off x="4994250" y="2562500"/>
              <a:ext cx="5750" cy="4800"/>
            </a:xfrm>
            <a:custGeom>
              <a:avLst/>
              <a:gdLst/>
              <a:ahLst/>
              <a:cxnLst/>
              <a:rect l="l" t="t" r="r" b="b"/>
              <a:pathLst>
                <a:path w="230" h="192" extrusionOk="0">
                  <a:moveTo>
                    <a:pt x="130" y="0"/>
                  </a:moveTo>
                  <a:cubicBezTo>
                    <a:pt x="44" y="0"/>
                    <a:pt x="1" y="101"/>
                    <a:pt x="65" y="166"/>
                  </a:cubicBezTo>
                  <a:cubicBezTo>
                    <a:pt x="83" y="183"/>
                    <a:pt x="104" y="191"/>
                    <a:pt x="126" y="191"/>
                  </a:cubicBezTo>
                  <a:cubicBezTo>
                    <a:pt x="177" y="191"/>
                    <a:pt x="229" y="148"/>
                    <a:pt x="224" y="87"/>
                  </a:cubicBezTo>
                  <a:cubicBezTo>
                    <a:pt x="224" y="37"/>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2617;p51"/>
            <p:cNvSpPr/>
            <p:nvPr/>
          </p:nvSpPr>
          <p:spPr>
            <a:xfrm>
              <a:off x="499430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2618;p51"/>
            <p:cNvSpPr/>
            <p:nvPr/>
          </p:nvSpPr>
          <p:spPr>
            <a:xfrm>
              <a:off x="4994250"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2619;p51"/>
            <p:cNvSpPr/>
            <p:nvPr/>
          </p:nvSpPr>
          <p:spPr>
            <a:xfrm>
              <a:off x="4994250" y="2585575"/>
              <a:ext cx="5750" cy="4800"/>
            </a:xfrm>
            <a:custGeom>
              <a:avLst/>
              <a:gdLst/>
              <a:ahLst/>
              <a:cxnLst/>
              <a:rect l="l" t="t" r="r" b="b"/>
              <a:pathLst>
                <a:path w="230" h="192" extrusionOk="0">
                  <a:moveTo>
                    <a:pt x="130" y="1"/>
                  </a:moveTo>
                  <a:cubicBezTo>
                    <a:pt x="44" y="1"/>
                    <a:pt x="1" y="102"/>
                    <a:pt x="65" y="167"/>
                  </a:cubicBezTo>
                  <a:cubicBezTo>
                    <a:pt x="83" y="184"/>
                    <a:pt x="104" y="191"/>
                    <a:pt x="126" y="191"/>
                  </a:cubicBezTo>
                  <a:cubicBezTo>
                    <a:pt x="177" y="191"/>
                    <a:pt x="229" y="148"/>
                    <a:pt x="224" y="87"/>
                  </a:cubicBezTo>
                  <a:cubicBezTo>
                    <a:pt x="224" y="37"/>
                    <a:pt x="181" y="1"/>
                    <a:pt x="130"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2620;p51"/>
            <p:cNvSpPr/>
            <p:nvPr/>
          </p:nvSpPr>
          <p:spPr>
            <a:xfrm>
              <a:off x="4994250" y="2593150"/>
              <a:ext cx="5750" cy="4900"/>
            </a:xfrm>
            <a:custGeom>
              <a:avLst/>
              <a:gdLst/>
              <a:ahLst/>
              <a:cxnLst/>
              <a:rect l="l" t="t" r="r" b="b"/>
              <a:pathLst>
                <a:path w="230" h="196" extrusionOk="0">
                  <a:moveTo>
                    <a:pt x="130" y="1"/>
                  </a:moveTo>
                  <a:cubicBezTo>
                    <a:pt x="44" y="1"/>
                    <a:pt x="1" y="109"/>
                    <a:pt x="65" y="166"/>
                  </a:cubicBezTo>
                  <a:cubicBezTo>
                    <a:pt x="84" y="187"/>
                    <a:pt x="107" y="196"/>
                    <a:pt x="130" y="196"/>
                  </a:cubicBezTo>
                  <a:cubicBezTo>
                    <a:pt x="180" y="196"/>
                    <a:pt x="229" y="154"/>
                    <a:pt x="224" y="94"/>
                  </a:cubicBezTo>
                  <a:cubicBezTo>
                    <a:pt x="224" y="44"/>
                    <a:pt x="181" y="1"/>
                    <a:pt x="130"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2621;p51"/>
            <p:cNvSpPr/>
            <p:nvPr/>
          </p:nvSpPr>
          <p:spPr>
            <a:xfrm>
              <a:off x="4985775" y="2531675"/>
              <a:ext cx="5750" cy="4900"/>
            </a:xfrm>
            <a:custGeom>
              <a:avLst/>
              <a:gdLst/>
              <a:ahLst/>
              <a:cxnLst/>
              <a:rect l="l" t="t" r="r" b="b"/>
              <a:pathLst>
                <a:path w="230" h="196" extrusionOk="0">
                  <a:moveTo>
                    <a:pt x="130" y="0"/>
                  </a:moveTo>
                  <a:cubicBezTo>
                    <a:pt x="44" y="0"/>
                    <a:pt x="1" y="108"/>
                    <a:pt x="65" y="166"/>
                  </a:cubicBezTo>
                  <a:cubicBezTo>
                    <a:pt x="86" y="187"/>
                    <a:pt x="110" y="195"/>
                    <a:pt x="133" y="195"/>
                  </a:cubicBezTo>
                  <a:cubicBezTo>
                    <a:pt x="183" y="195"/>
                    <a:pt x="229" y="153"/>
                    <a:pt x="224" y="94"/>
                  </a:cubicBezTo>
                  <a:cubicBezTo>
                    <a:pt x="224" y="43"/>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2622;p51"/>
            <p:cNvSpPr/>
            <p:nvPr/>
          </p:nvSpPr>
          <p:spPr>
            <a:xfrm>
              <a:off x="4985825"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2623;p51"/>
            <p:cNvSpPr/>
            <p:nvPr/>
          </p:nvSpPr>
          <p:spPr>
            <a:xfrm>
              <a:off x="4985775" y="2547175"/>
              <a:ext cx="5750" cy="4725"/>
            </a:xfrm>
            <a:custGeom>
              <a:avLst/>
              <a:gdLst/>
              <a:ahLst/>
              <a:cxnLst/>
              <a:rect l="l" t="t" r="r" b="b"/>
              <a:pathLst>
                <a:path w="230" h="189" extrusionOk="0">
                  <a:moveTo>
                    <a:pt x="130" y="0"/>
                  </a:moveTo>
                  <a:cubicBezTo>
                    <a:pt x="44" y="0"/>
                    <a:pt x="1" y="101"/>
                    <a:pt x="65" y="159"/>
                  </a:cubicBezTo>
                  <a:cubicBezTo>
                    <a:pt x="86" y="180"/>
                    <a:pt x="110" y="189"/>
                    <a:pt x="133" y="189"/>
                  </a:cubicBezTo>
                  <a:cubicBezTo>
                    <a:pt x="183" y="189"/>
                    <a:pt x="229" y="146"/>
                    <a:pt x="224" y="87"/>
                  </a:cubicBezTo>
                  <a:cubicBezTo>
                    <a:pt x="224" y="36"/>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2624;p51"/>
            <p:cNvSpPr/>
            <p:nvPr/>
          </p:nvSpPr>
          <p:spPr>
            <a:xfrm>
              <a:off x="4985775"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2625;p51"/>
            <p:cNvSpPr/>
            <p:nvPr/>
          </p:nvSpPr>
          <p:spPr>
            <a:xfrm>
              <a:off x="4985775" y="2562500"/>
              <a:ext cx="5750" cy="4800"/>
            </a:xfrm>
            <a:custGeom>
              <a:avLst/>
              <a:gdLst/>
              <a:ahLst/>
              <a:cxnLst/>
              <a:rect l="l" t="t" r="r" b="b"/>
              <a:pathLst>
                <a:path w="230" h="192" extrusionOk="0">
                  <a:moveTo>
                    <a:pt x="130" y="0"/>
                  </a:moveTo>
                  <a:cubicBezTo>
                    <a:pt x="44" y="0"/>
                    <a:pt x="1" y="101"/>
                    <a:pt x="65" y="166"/>
                  </a:cubicBezTo>
                  <a:cubicBezTo>
                    <a:pt x="85" y="183"/>
                    <a:pt x="107" y="191"/>
                    <a:pt x="129" y="191"/>
                  </a:cubicBezTo>
                  <a:cubicBezTo>
                    <a:pt x="181" y="191"/>
                    <a:pt x="229" y="148"/>
                    <a:pt x="224" y="87"/>
                  </a:cubicBezTo>
                  <a:cubicBezTo>
                    <a:pt x="224" y="37"/>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2626;p51"/>
            <p:cNvSpPr/>
            <p:nvPr/>
          </p:nvSpPr>
          <p:spPr>
            <a:xfrm>
              <a:off x="498582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4" y="181"/>
                    <a:pt x="108" y="190"/>
                    <a:pt x="131" y="190"/>
                  </a:cubicBezTo>
                  <a:cubicBezTo>
                    <a:pt x="181" y="190"/>
                    <a:pt x="227" y="147"/>
                    <a:pt x="222" y="88"/>
                  </a:cubicBezTo>
                  <a:cubicBezTo>
                    <a:pt x="222" y="41"/>
                    <a:pt x="185" y="1"/>
                    <a:pt x="139"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2627;p51"/>
            <p:cNvSpPr/>
            <p:nvPr/>
          </p:nvSpPr>
          <p:spPr>
            <a:xfrm>
              <a:off x="4985775"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2628;p51"/>
            <p:cNvSpPr/>
            <p:nvPr/>
          </p:nvSpPr>
          <p:spPr>
            <a:xfrm>
              <a:off x="4977300" y="2531675"/>
              <a:ext cx="5750" cy="4900"/>
            </a:xfrm>
            <a:custGeom>
              <a:avLst/>
              <a:gdLst/>
              <a:ahLst/>
              <a:cxnLst/>
              <a:rect l="l" t="t" r="r" b="b"/>
              <a:pathLst>
                <a:path w="230" h="196" extrusionOk="0">
                  <a:moveTo>
                    <a:pt x="130" y="0"/>
                  </a:moveTo>
                  <a:cubicBezTo>
                    <a:pt x="44" y="0"/>
                    <a:pt x="1" y="108"/>
                    <a:pt x="65" y="166"/>
                  </a:cubicBezTo>
                  <a:cubicBezTo>
                    <a:pt x="86" y="187"/>
                    <a:pt x="110" y="195"/>
                    <a:pt x="133" y="195"/>
                  </a:cubicBezTo>
                  <a:cubicBezTo>
                    <a:pt x="183" y="195"/>
                    <a:pt x="229" y="153"/>
                    <a:pt x="224" y="94"/>
                  </a:cubicBezTo>
                  <a:cubicBezTo>
                    <a:pt x="224" y="43"/>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2629;p51"/>
            <p:cNvSpPr/>
            <p:nvPr/>
          </p:nvSpPr>
          <p:spPr>
            <a:xfrm>
              <a:off x="4977350"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2630;p51"/>
            <p:cNvSpPr/>
            <p:nvPr/>
          </p:nvSpPr>
          <p:spPr>
            <a:xfrm>
              <a:off x="4977300" y="2547175"/>
              <a:ext cx="5750" cy="4725"/>
            </a:xfrm>
            <a:custGeom>
              <a:avLst/>
              <a:gdLst/>
              <a:ahLst/>
              <a:cxnLst/>
              <a:rect l="l" t="t" r="r" b="b"/>
              <a:pathLst>
                <a:path w="230" h="189" extrusionOk="0">
                  <a:moveTo>
                    <a:pt x="130" y="0"/>
                  </a:moveTo>
                  <a:cubicBezTo>
                    <a:pt x="44" y="0"/>
                    <a:pt x="1" y="101"/>
                    <a:pt x="65" y="159"/>
                  </a:cubicBezTo>
                  <a:cubicBezTo>
                    <a:pt x="86" y="180"/>
                    <a:pt x="110" y="189"/>
                    <a:pt x="133" y="189"/>
                  </a:cubicBezTo>
                  <a:cubicBezTo>
                    <a:pt x="183" y="189"/>
                    <a:pt x="229" y="146"/>
                    <a:pt x="224" y="87"/>
                  </a:cubicBezTo>
                  <a:cubicBezTo>
                    <a:pt x="224" y="36"/>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2631;p51"/>
            <p:cNvSpPr/>
            <p:nvPr/>
          </p:nvSpPr>
          <p:spPr>
            <a:xfrm>
              <a:off x="4977300"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2632;p51"/>
            <p:cNvSpPr/>
            <p:nvPr/>
          </p:nvSpPr>
          <p:spPr>
            <a:xfrm>
              <a:off x="4977300" y="2562500"/>
              <a:ext cx="5750" cy="4800"/>
            </a:xfrm>
            <a:custGeom>
              <a:avLst/>
              <a:gdLst/>
              <a:ahLst/>
              <a:cxnLst/>
              <a:rect l="l" t="t" r="r" b="b"/>
              <a:pathLst>
                <a:path w="230" h="192" extrusionOk="0">
                  <a:moveTo>
                    <a:pt x="130" y="0"/>
                  </a:moveTo>
                  <a:cubicBezTo>
                    <a:pt x="44" y="0"/>
                    <a:pt x="1" y="101"/>
                    <a:pt x="65" y="166"/>
                  </a:cubicBezTo>
                  <a:cubicBezTo>
                    <a:pt x="85" y="183"/>
                    <a:pt x="107" y="191"/>
                    <a:pt x="129" y="191"/>
                  </a:cubicBezTo>
                  <a:cubicBezTo>
                    <a:pt x="181" y="191"/>
                    <a:pt x="229" y="148"/>
                    <a:pt x="224" y="87"/>
                  </a:cubicBezTo>
                  <a:cubicBezTo>
                    <a:pt x="224" y="37"/>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2633;p51"/>
            <p:cNvSpPr/>
            <p:nvPr/>
          </p:nvSpPr>
          <p:spPr>
            <a:xfrm>
              <a:off x="497735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4" y="181"/>
                    <a:pt x="108" y="190"/>
                    <a:pt x="131" y="190"/>
                  </a:cubicBezTo>
                  <a:cubicBezTo>
                    <a:pt x="181" y="190"/>
                    <a:pt x="227" y="147"/>
                    <a:pt x="222" y="88"/>
                  </a:cubicBezTo>
                  <a:cubicBezTo>
                    <a:pt x="222" y="41"/>
                    <a:pt x="185" y="1"/>
                    <a:pt x="139"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2634;p51"/>
            <p:cNvSpPr/>
            <p:nvPr/>
          </p:nvSpPr>
          <p:spPr>
            <a:xfrm>
              <a:off x="4977300"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2635;p51"/>
            <p:cNvSpPr/>
            <p:nvPr/>
          </p:nvSpPr>
          <p:spPr>
            <a:xfrm>
              <a:off x="4968825" y="2531675"/>
              <a:ext cx="5750" cy="4900"/>
            </a:xfrm>
            <a:custGeom>
              <a:avLst/>
              <a:gdLst/>
              <a:ahLst/>
              <a:cxnLst/>
              <a:rect l="l" t="t" r="r" b="b"/>
              <a:pathLst>
                <a:path w="230" h="196" extrusionOk="0">
                  <a:moveTo>
                    <a:pt x="130" y="0"/>
                  </a:moveTo>
                  <a:cubicBezTo>
                    <a:pt x="44" y="0"/>
                    <a:pt x="1" y="108"/>
                    <a:pt x="66" y="166"/>
                  </a:cubicBezTo>
                  <a:cubicBezTo>
                    <a:pt x="86" y="187"/>
                    <a:pt x="110" y="195"/>
                    <a:pt x="133" y="195"/>
                  </a:cubicBezTo>
                  <a:cubicBezTo>
                    <a:pt x="183" y="195"/>
                    <a:pt x="229" y="153"/>
                    <a:pt x="224" y="94"/>
                  </a:cubicBezTo>
                  <a:cubicBezTo>
                    <a:pt x="224" y="43"/>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2636;p51"/>
            <p:cNvSpPr/>
            <p:nvPr/>
          </p:nvSpPr>
          <p:spPr>
            <a:xfrm>
              <a:off x="4968875" y="2539400"/>
              <a:ext cx="5700" cy="4750"/>
            </a:xfrm>
            <a:custGeom>
              <a:avLst/>
              <a:gdLst/>
              <a:ahLst/>
              <a:cxnLst/>
              <a:rect l="l" t="t" r="r" b="b"/>
              <a:pathLst>
                <a:path w="228" h="190" extrusionOk="0">
                  <a:moveTo>
                    <a:pt x="121" y="1"/>
                  </a:moveTo>
                  <a:cubicBezTo>
                    <a:pt x="46" y="1"/>
                    <a:pt x="1" y="104"/>
                    <a:pt x="64" y="160"/>
                  </a:cubicBezTo>
                  <a:cubicBezTo>
                    <a:pt x="82" y="181"/>
                    <a:pt x="106" y="190"/>
                    <a:pt x="129" y="190"/>
                  </a:cubicBezTo>
                  <a:cubicBezTo>
                    <a:pt x="179" y="190"/>
                    <a:pt x="227" y="149"/>
                    <a:pt x="222" y="95"/>
                  </a:cubicBezTo>
                  <a:cubicBezTo>
                    <a:pt x="222" y="37"/>
                    <a:pt x="186" y="1"/>
                    <a:pt x="128" y="1"/>
                  </a:cubicBezTo>
                  <a:cubicBezTo>
                    <a:pt x="126" y="1"/>
                    <a:pt x="123" y="1"/>
                    <a:pt x="121"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2637;p51"/>
            <p:cNvSpPr/>
            <p:nvPr/>
          </p:nvSpPr>
          <p:spPr>
            <a:xfrm>
              <a:off x="4968825" y="2547175"/>
              <a:ext cx="5750" cy="4725"/>
            </a:xfrm>
            <a:custGeom>
              <a:avLst/>
              <a:gdLst/>
              <a:ahLst/>
              <a:cxnLst/>
              <a:rect l="l" t="t" r="r" b="b"/>
              <a:pathLst>
                <a:path w="230" h="189" extrusionOk="0">
                  <a:moveTo>
                    <a:pt x="130" y="0"/>
                  </a:moveTo>
                  <a:cubicBezTo>
                    <a:pt x="44" y="0"/>
                    <a:pt x="1" y="101"/>
                    <a:pt x="66" y="159"/>
                  </a:cubicBezTo>
                  <a:cubicBezTo>
                    <a:pt x="86" y="180"/>
                    <a:pt x="110" y="189"/>
                    <a:pt x="133" y="189"/>
                  </a:cubicBezTo>
                  <a:cubicBezTo>
                    <a:pt x="183" y="189"/>
                    <a:pt x="229" y="146"/>
                    <a:pt x="224" y="87"/>
                  </a:cubicBezTo>
                  <a:cubicBezTo>
                    <a:pt x="224" y="36"/>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2638;p51"/>
            <p:cNvSpPr/>
            <p:nvPr/>
          </p:nvSpPr>
          <p:spPr>
            <a:xfrm>
              <a:off x="4968825" y="2554750"/>
              <a:ext cx="5800" cy="4825"/>
            </a:xfrm>
            <a:custGeom>
              <a:avLst/>
              <a:gdLst/>
              <a:ahLst/>
              <a:cxnLst/>
              <a:rect l="l" t="t" r="r" b="b"/>
              <a:pathLst>
                <a:path w="232" h="193" extrusionOk="0">
                  <a:moveTo>
                    <a:pt x="130" y="0"/>
                  </a:moveTo>
                  <a:cubicBezTo>
                    <a:pt x="51" y="0"/>
                    <a:pt x="1" y="101"/>
                    <a:pt x="66" y="166"/>
                  </a:cubicBezTo>
                  <a:cubicBezTo>
                    <a:pt x="84" y="184"/>
                    <a:pt x="107" y="192"/>
                    <a:pt x="130" y="192"/>
                  </a:cubicBezTo>
                  <a:cubicBezTo>
                    <a:pt x="180" y="192"/>
                    <a:pt x="229" y="153"/>
                    <a:pt x="224" y="94"/>
                  </a:cubicBezTo>
                  <a:cubicBezTo>
                    <a:pt x="231" y="44"/>
                    <a:pt x="188"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2639;p51"/>
            <p:cNvSpPr/>
            <p:nvPr/>
          </p:nvSpPr>
          <p:spPr>
            <a:xfrm>
              <a:off x="4968825" y="2562500"/>
              <a:ext cx="5750" cy="4800"/>
            </a:xfrm>
            <a:custGeom>
              <a:avLst/>
              <a:gdLst/>
              <a:ahLst/>
              <a:cxnLst/>
              <a:rect l="l" t="t" r="r" b="b"/>
              <a:pathLst>
                <a:path w="230" h="192" extrusionOk="0">
                  <a:moveTo>
                    <a:pt x="130" y="0"/>
                  </a:moveTo>
                  <a:cubicBezTo>
                    <a:pt x="44" y="0"/>
                    <a:pt x="1" y="101"/>
                    <a:pt x="66" y="166"/>
                  </a:cubicBezTo>
                  <a:cubicBezTo>
                    <a:pt x="85" y="183"/>
                    <a:pt x="107" y="191"/>
                    <a:pt x="129" y="191"/>
                  </a:cubicBezTo>
                  <a:cubicBezTo>
                    <a:pt x="181" y="191"/>
                    <a:pt x="229" y="148"/>
                    <a:pt x="224" y="87"/>
                  </a:cubicBezTo>
                  <a:cubicBezTo>
                    <a:pt x="224" y="37"/>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2640;p51"/>
            <p:cNvSpPr/>
            <p:nvPr/>
          </p:nvSpPr>
          <p:spPr>
            <a:xfrm>
              <a:off x="496887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4" y="160"/>
                  </a:cubicBezTo>
                  <a:cubicBezTo>
                    <a:pt x="84" y="181"/>
                    <a:pt x="108" y="190"/>
                    <a:pt x="131" y="190"/>
                  </a:cubicBezTo>
                  <a:cubicBezTo>
                    <a:pt x="181" y="190"/>
                    <a:pt x="227" y="147"/>
                    <a:pt x="222" y="88"/>
                  </a:cubicBezTo>
                  <a:cubicBezTo>
                    <a:pt x="222" y="41"/>
                    <a:pt x="185" y="1"/>
                    <a:pt x="139"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2641;p51"/>
            <p:cNvSpPr/>
            <p:nvPr/>
          </p:nvSpPr>
          <p:spPr>
            <a:xfrm>
              <a:off x="4968825" y="2577825"/>
              <a:ext cx="5800" cy="4825"/>
            </a:xfrm>
            <a:custGeom>
              <a:avLst/>
              <a:gdLst/>
              <a:ahLst/>
              <a:cxnLst/>
              <a:rect l="l" t="t" r="r" b="b"/>
              <a:pathLst>
                <a:path w="232" h="193" extrusionOk="0">
                  <a:moveTo>
                    <a:pt x="130" y="1"/>
                  </a:moveTo>
                  <a:cubicBezTo>
                    <a:pt x="51" y="1"/>
                    <a:pt x="1" y="101"/>
                    <a:pt x="66" y="166"/>
                  </a:cubicBezTo>
                  <a:cubicBezTo>
                    <a:pt x="84" y="185"/>
                    <a:pt x="107" y="193"/>
                    <a:pt x="130" y="193"/>
                  </a:cubicBezTo>
                  <a:cubicBezTo>
                    <a:pt x="180" y="193"/>
                    <a:pt x="229" y="154"/>
                    <a:pt x="224" y="94"/>
                  </a:cubicBezTo>
                  <a:cubicBezTo>
                    <a:pt x="231" y="44"/>
                    <a:pt x="188" y="1"/>
                    <a:pt x="130"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2642;p51"/>
            <p:cNvSpPr/>
            <p:nvPr/>
          </p:nvSpPr>
          <p:spPr>
            <a:xfrm>
              <a:off x="4960525" y="2531675"/>
              <a:ext cx="5625" cy="4900"/>
            </a:xfrm>
            <a:custGeom>
              <a:avLst/>
              <a:gdLst/>
              <a:ahLst/>
              <a:cxnLst/>
              <a:rect l="l" t="t" r="r" b="b"/>
              <a:pathLst>
                <a:path w="225" h="196" extrusionOk="0">
                  <a:moveTo>
                    <a:pt x="123" y="0"/>
                  </a:moveTo>
                  <a:cubicBezTo>
                    <a:pt x="37" y="0"/>
                    <a:pt x="1" y="108"/>
                    <a:pt x="59" y="166"/>
                  </a:cubicBezTo>
                  <a:cubicBezTo>
                    <a:pt x="79" y="187"/>
                    <a:pt x="103" y="195"/>
                    <a:pt x="126" y="195"/>
                  </a:cubicBezTo>
                  <a:cubicBezTo>
                    <a:pt x="177" y="195"/>
                    <a:pt x="224" y="153"/>
                    <a:pt x="224" y="94"/>
                  </a:cubicBezTo>
                  <a:cubicBezTo>
                    <a:pt x="217" y="43"/>
                    <a:pt x="181" y="0"/>
                    <a:pt x="123"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2643;p51"/>
            <p:cNvSpPr/>
            <p:nvPr/>
          </p:nvSpPr>
          <p:spPr>
            <a:xfrm>
              <a:off x="4960575" y="2539400"/>
              <a:ext cx="5575" cy="4750"/>
            </a:xfrm>
            <a:custGeom>
              <a:avLst/>
              <a:gdLst/>
              <a:ahLst/>
              <a:cxnLst/>
              <a:rect l="l" t="t" r="r" b="b"/>
              <a:pathLst>
                <a:path w="223" h="190" extrusionOk="0">
                  <a:moveTo>
                    <a:pt x="114" y="1"/>
                  </a:moveTo>
                  <a:cubicBezTo>
                    <a:pt x="39" y="1"/>
                    <a:pt x="1" y="104"/>
                    <a:pt x="57" y="160"/>
                  </a:cubicBezTo>
                  <a:cubicBezTo>
                    <a:pt x="75" y="181"/>
                    <a:pt x="99" y="190"/>
                    <a:pt x="122" y="190"/>
                  </a:cubicBezTo>
                  <a:cubicBezTo>
                    <a:pt x="172" y="190"/>
                    <a:pt x="222" y="149"/>
                    <a:pt x="222" y="95"/>
                  </a:cubicBezTo>
                  <a:cubicBezTo>
                    <a:pt x="222" y="37"/>
                    <a:pt x="179" y="1"/>
                    <a:pt x="121" y="1"/>
                  </a:cubicBezTo>
                  <a:cubicBezTo>
                    <a:pt x="119" y="1"/>
                    <a:pt x="116" y="1"/>
                    <a:pt x="114"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2644;p51"/>
            <p:cNvSpPr/>
            <p:nvPr/>
          </p:nvSpPr>
          <p:spPr>
            <a:xfrm>
              <a:off x="4960525" y="2547175"/>
              <a:ext cx="5625" cy="4725"/>
            </a:xfrm>
            <a:custGeom>
              <a:avLst/>
              <a:gdLst/>
              <a:ahLst/>
              <a:cxnLst/>
              <a:rect l="l" t="t" r="r" b="b"/>
              <a:pathLst>
                <a:path w="225" h="189" extrusionOk="0">
                  <a:moveTo>
                    <a:pt x="123" y="0"/>
                  </a:moveTo>
                  <a:cubicBezTo>
                    <a:pt x="37" y="0"/>
                    <a:pt x="1" y="101"/>
                    <a:pt x="59" y="159"/>
                  </a:cubicBezTo>
                  <a:cubicBezTo>
                    <a:pt x="79" y="180"/>
                    <a:pt x="103" y="189"/>
                    <a:pt x="126" y="189"/>
                  </a:cubicBezTo>
                  <a:cubicBezTo>
                    <a:pt x="177" y="189"/>
                    <a:pt x="224" y="146"/>
                    <a:pt x="224" y="87"/>
                  </a:cubicBezTo>
                  <a:cubicBezTo>
                    <a:pt x="217" y="36"/>
                    <a:pt x="181" y="0"/>
                    <a:pt x="123"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2645;p51"/>
            <p:cNvSpPr/>
            <p:nvPr/>
          </p:nvSpPr>
          <p:spPr>
            <a:xfrm>
              <a:off x="4960525" y="2554750"/>
              <a:ext cx="5625" cy="4825"/>
            </a:xfrm>
            <a:custGeom>
              <a:avLst/>
              <a:gdLst/>
              <a:ahLst/>
              <a:cxnLst/>
              <a:rect l="l" t="t" r="r" b="b"/>
              <a:pathLst>
                <a:path w="225" h="193" extrusionOk="0">
                  <a:moveTo>
                    <a:pt x="123" y="0"/>
                  </a:moveTo>
                  <a:cubicBezTo>
                    <a:pt x="44" y="0"/>
                    <a:pt x="1" y="101"/>
                    <a:pt x="59" y="166"/>
                  </a:cubicBezTo>
                  <a:cubicBezTo>
                    <a:pt x="77" y="184"/>
                    <a:pt x="100" y="192"/>
                    <a:pt x="123" y="192"/>
                  </a:cubicBezTo>
                  <a:cubicBezTo>
                    <a:pt x="173" y="192"/>
                    <a:pt x="224" y="153"/>
                    <a:pt x="224" y="94"/>
                  </a:cubicBezTo>
                  <a:cubicBezTo>
                    <a:pt x="224" y="44"/>
                    <a:pt x="181" y="0"/>
                    <a:pt x="123"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2646;p51"/>
            <p:cNvSpPr/>
            <p:nvPr/>
          </p:nvSpPr>
          <p:spPr>
            <a:xfrm>
              <a:off x="4960525" y="2562500"/>
              <a:ext cx="5625" cy="4800"/>
            </a:xfrm>
            <a:custGeom>
              <a:avLst/>
              <a:gdLst/>
              <a:ahLst/>
              <a:cxnLst/>
              <a:rect l="l" t="t" r="r" b="b"/>
              <a:pathLst>
                <a:path w="225" h="192" extrusionOk="0">
                  <a:moveTo>
                    <a:pt x="123" y="0"/>
                  </a:moveTo>
                  <a:cubicBezTo>
                    <a:pt x="37" y="0"/>
                    <a:pt x="1" y="101"/>
                    <a:pt x="59" y="166"/>
                  </a:cubicBezTo>
                  <a:cubicBezTo>
                    <a:pt x="78" y="183"/>
                    <a:pt x="100" y="191"/>
                    <a:pt x="122" y="191"/>
                  </a:cubicBezTo>
                  <a:cubicBezTo>
                    <a:pt x="174" y="191"/>
                    <a:pt x="224" y="148"/>
                    <a:pt x="224" y="87"/>
                  </a:cubicBezTo>
                  <a:cubicBezTo>
                    <a:pt x="217" y="37"/>
                    <a:pt x="181" y="0"/>
                    <a:pt x="123"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2647;p51"/>
            <p:cNvSpPr/>
            <p:nvPr/>
          </p:nvSpPr>
          <p:spPr>
            <a:xfrm>
              <a:off x="4960575" y="2570225"/>
              <a:ext cx="5575" cy="4750"/>
            </a:xfrm>
            <a:custGeom>
              <a:avLst/>
              <a:gdLst/>
              <a:ahLst/>
              <a:cxnLst/>
              <a:rect l="l" t="t" r="r" b="b"/>
              <a:pathLst>
                <a:path w="223" h="190" extrusionOk="0">
                  <a:moveTo>
                    <a:pt x="134" y="1"/>
                  </a:moveTo>
                  <a:cubicBezTo>
                    <a:pt x="130" y="1"/>
                    <a:pt x="126" y="1"/>
                    <a:pt x="121" y="2"/>
                  </a:cubicBezTo>
                  <a:cubicBezTo>
                    <a:pt x="119" y="1"/>
                    <a:pt x="116" y="1"/>
                    <a:pt x="113" y="1"/>
                  </a:cubicBezTo>
                  <a:cubicBezTo>
                    <a:pt x="33" y="1"/>
                    <a:pt x="1" y="104"/>
                    <a:pt x="57" y="160"/>
                  </a:cubicBezTo>
                  <a:cubicBezTo>
                    <a:pt x="77" y="181"/>
                    <a:pt x="101" y="190"/>
                    <a:pt x="124" y="190"/>
                  </a:cubicBezTo>
                  <a:cubicBezTo>
                    <a:pt x="175" y="190"/>
                    <a:pt x="222" y="147"/>
                    <a:pt x="222" y="88"/>
                  </a:cubicBezTo>
                  <a:cubicBezTo>
                    <a:pt x="216" y="41"/>
                    <a:pt x="184" y="1"/>
                    <a:pt x="134"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2648;p51"/>
            <p:cNvSpPr/>
            <p:nvPr/>
          </p:nvSpPr>
          <p:spPr>
            <a:xfrm>
              <a:off x="4960525" y="2577825"/>
              <a:ext cx="5625" cy="4825"/>
            </a:xfrm>
            <a:custGeom>
              <a:avLst/>
              <a:gdLst/>
              <a:ahLst/>
              <a:cxnLst/>
              <a:rect l="l" t="t" r="r" b="b"/>
              <a:pathLst>
                <a:path w="225" h="193" extrusionOk="0">
                  <a:moveTo>
                    <a:pt x="123" y="1"/>
                  </a:moveTo>
                  <a:cubicBezTo>
                    <a:pt x="44" y="1"/>
                    <a:pt x="1" y="101"/>
                    <a:pt x="59" y="166"/>
                  </a:cubicBezTo>
                  <a:cubicBezTo>
                    <a:pt x="77" y="185"/>
                    <a:pt x="100" y="193"/>
                    <a:pt x="123" y="193"/>
                  </a:cubicBezTo>
                  <a:cubicBezTo>
                    <a:pt x="173" y="193"/>
                    <a:pt x="224" y="154"/>
                    <a:pt x="224" y="94"/>
                  </a:cubicBezTo>
                  <a:cubicBezTo>
                    <a:pt x="224" y="44"/>
                    <a:pt x="181" y="1"/>
                    <a:pt x="123"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2649;p51"/>
            <p:cNvSpPr/>
            <p:nvPr/>
          </p:nvSpPr>
          <p:spPr>
            <a:xfrm>
              <a:off x="4952050" y="2531675"/>
              <a:ext cx="5625" cy="4900"/>
            </a:xfrm>
            <a:custGeom>
              <a:avLst/>
              <a:gdLst/>
              <a:ahLst/>
              <a:cxnLst/>
              <a:rect l="l" t="t" r="r" b="b"/>
              <a:pathLst>
                <a:path w="225" h="196" extrusionOk="0">
                  <a:moveTo>
                    <a:pt x="131" y="0"/>
                  </a:moveTo>
                  <a:cubicBezTo>
                    <a:pt x="44" y="0"/>
                    <a:pt x="1" y="108"/>
                    <a:pt x="59" y="166"/>
                  </a:cubicBezTo>
                  <a:cubicBezTo>
                    <a:pt x="79" y="187"/>
                    <a:pt x="103" y="195"/>
                    <a:pt x="126" y="195"/>
                  </a:cubicBezTo>
                  <a:cubicBezTo>
                    <a:pt x="177" y="195"/>
                    <a:pt x="224" y="153"/>
                    <a:pt x="224" y="94"/>
                  </a:cubicBezTo>
                  <a:cubicBezTo>
                    <a:pt x="217" y="43"/>
                    <a:pt x="181" y="0"/>
                    <a:pt x="131"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2650;p51"/>
            <p:cNvSpPr/>
            <p:nvPr/>
          </p:nvSpPr>
          <p:spPr>
            <a:xfrm>
              <a:off x="4952100" y="2539400"/>
              <a:ext cx="5575" cy="4750"/>
            </a:xfrm>
            <a:custGeom>
              <a:avLst/>
              <a:gdLst/>
              <a:ahLst/>
              <a:cxnLst/>
              <a:rect l="l" t="t" r="r" b="b"/>
              <a:pathLst>
                <a:path w="223" h="190" extrusionOk="0">
                  <a:moveTo>
                    <a:pt x="120" y="1"/>
                  </a:moveTo>
                  <a:cubicBezTo>
                    <a:pt x="39" y="1"/>
                    <a:pt x="1" y="104"/>
                    <a:pt x="57" y="160"/>
                  </a:cubicBezTo>
                  <a:cubicBezTo>
                    <a:pt x="77" y="181"/>
                    <a:pt x="102" y="190"/>
                    <a:pt x="125" y="190"/>
                  </a:cubicBezTo>
                  <a:cubicBezTo>
                    <a:pt x="176" y="190"/>
                    <a:pt x="222" y="149"/>
                    <a:pt x="222" y="95"/>
                  </a:cubicBezTo>
                  <a:cubicBezTo>
                    <a:pt x="222" y="37"/>
                    <a:pt x="179" y="1"/>
                    <a:pt x="129" y="1"/>
                  </a:cubicBezTo>
                  <a:cubicBezTo>
                    <a:pt x="126" y="1"/>
                    <a:pt x="123" y="1"/>
                    <a:pt x="120"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2651;p51"/>
            <p:cNvSpPr/>
            <p:nvPr/>
          </p:nvSpPr>
          <p:spPr>
            <a:xfrm>
              <a:off x="4952050" y="2547175"/>
              <a:ext cx="5625" cy="4725"/>
            </a:xfrm>
            <a:custGeom>
              <a:avLst/>
              <a:gdLst/>
              <a:ahLst/>
              <a:cxnLst/>
              <a:rect l="l" t="t" r="r" b="b"/>
              <a:pathLst>
                <a:path w="225" h="189" extrusionOk="0">
                  <a:moveTo>
                    <a:pt x="131" y="0"/>
                  </a:moveTo>
                  <a:cubicBezTo>
                    <a:pt x="44" y="0"/>
                    <a:pt x="1" y="101"/>
                    <a:pt x="59" y="159"/>
                  </a:cubicBezTo>
                  <a:cubicBezTo>
                    <a:pt x="79" y="180"/>
                    <a:pt x="103" y="189"/>
                    <a:pt x="126" y="189"/>
                  </a:cubicBezTo>
                  <a:cubicBezTo>
                    <a:pt x="177" y="189"/>
                    <a:pt x="224" y="146"/>
                    <a:pt x="224" y="87"/>
                  </a:cubicBezTo>
                  <a:cubicBezTo>
                    <a:pt x="217" y="36"/>
                    <a:pt x="181" y="0"/>
                    <a:pt x="131"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2652;p51"/>
            <p:cNvSpPr/>
            <p:nvPr/>
          </p:nvSpPr>
          <p:spPr>
            <a:xfrm>
              <a:off x="4952050" y="2554750"/>
              <a:ext cx="5625" cy="4825"/>
            </a:xfrm>
            <a:custGeom>
              <a:avLst/>
              <a:gdLst/>
              <a:ahLst/>
              <a:cxnLst/>
              <a:rect l="l" t="t" r="r" b="b"/>
              <a:pathLst>
                <a:path w="225" h="193" extrusionOk="0">
                  <a:moveTo>
                    <a:pt x="131" y="0"/>
                  </a:moveTo>
                  <a:cubicBezTo>
                    <a:pt x="44" y="0"/>
                    <a:pt x="1" y="101"/>
                    <a:pt x="59" y="166"/>
                  </a:cubicBezTo>
                  <a:cubicBezTo>
                    <a:pt x="79" y="184"/>
                    <a:pt x="103" y="192"/>
                    <a:pt x="126" y="192"/>
                  </a:cubicBezTo>
                  <a:cubicBezTo>
                    <a:pt x="177" y="192"/>
                    <a:pt x="224" y="153"/>
                    <a:pt x="224" y="94"/>
                  </a:cubicBezTo>
                  <a:cubicBezTo>
                    <a:pt x="224" y="44"/>
                    <a:pt x="181" y="0"/>
                    <a:pt x="131"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2653;p51"/>
            <p:cNvSpPr/>
            <p:nvPr/>
          </p:nvSpPr>
          <p:spPr>
            <a:xfrm>
              <a:off x="4952050" y="2562500"/>
              <a:ext cx="5625" cy="4800"/>
            </a:xfrm>
            <a:custGeom>
              <a:avLst/>
              <a:gdLst/>
              <a:ahLst/>
              <a:cxnLst/>
              <a:rect l="l" t="t" r="r" b="b"/>
              <a:pathLst>
                <a:path w="225" h="192" extrusionOk="0">
                  <a:moveTo>
                    <a:pt x="131" y="0"/>
                  </a:moveTo>
                  <a:cubicBezTo>
                    <a:pt x="44" y="0"/>
                    <a:pt x="1" y="101"/>
                    <a:pt x="59" y="166"/>
                  </a:cubicBezTo>
                  <a:cubicBezTo>
                    <a:pt x="78" y="183"/>
                    <a:pt x="100" y="191"/>
                    <a:pt x="122" y="191"/>
                  </a:cubicBezTo>
                  <a:cubicBezTo>
                    <a:pt x="174" y="191"/>
                    <a:pt x="224" y="148"/>
                    <a:pt x="224" y="87"/>
                  </a:cubicBezTo>
                  <a:cubicBezTo>
                    <a:pt x="217" y="37"/>
                    <a:pt x="181" y="0"/>
                    <a:pt x="131"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2654;p51"/>
            <p:cNvSpPr/>
            <p:nvPr/>
          </p:nvSpPr>
          <p:spPr>
            <a:xfrm>
              <a:off x="4952100" y="2570225"/>
              <a:ext cx="5575" cy="4750"/>
            </a:xfrm>
            <a:custGeom>
              <a:avLst/>
              <a:gdLst/>
              <a:ahLst/>
              <a:cxnLst/>
              <a:rect l="l" t="t" r="r" b="b"/>
              <a:pathLst>
                <a:path w="223" h="190" extrusionOk="0">
                  <a:moveTo>
                    <a:pt x="140" y="1"/>
                  </a:moveTo>
                  <a:cubicBezTo>
                    <a:pt x="136" y="1"/>
                    <a:pt x="132" y="1"/>
                    <a:pt x="129" y="2"/>
                  </a:cubicBezTo>
                  <a:cubicBezTo>
                    <a:pt x="126" y="1"/>
                    <a:pt x="123" y="1"/>
                    <a:pt x="120" y="1"/>
                  </a:cubicBezTo>
                  <a:cubicBezTo>
                    <a:pt x="39" y="1"/>
                    <a:pt x="1" y="104"/>
                    <a:pt x="57" y="160"/>
                  </a:cubicBezTo>
                  <a:cubicBezTo>
                    <a:pt x="77" y="181"/>
                    <a:pt x="101" y="190"/>
                    <a:pt x="124" y="190"/>
                  </a:cubicBezTo>
                  <a:cubicBezTo>
                    <a:pt x="175" y="190"/>
                    <a:pt x="222" y="147"/>
                    <a:pt x="222" y="88"/>
                  </a:cubicBezTo>
                  <a:cubicBezTo>
                    <a:pt x="216" y="41"/>
                    <a:pt x="184" y="1"/>
                    <a:pt x="140"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2655;p51"/>
            <p:cNvSpPr/>
            <p:nvPr/>
          </p:nvSpPr>
          <p:spPr>
            <a:xfrm>
              <a:off x="4952050" y="2577825"/>
              <a:ext cx="5625" cy="4825"/>
            </a:xfrm>
            <a:custGeom>
              <a:avLst/>
              <a:gdLst/>
              <a:ahLst/>
              <a:cxnLst/>
              <a:rect l="l" t="t" r="r" b="b"/>
              <a:pathLst>
                <a:path w="225" h="193" extrusionOk="0">
                  <a:moveTo>
                    <a:pt x="131" y="1"/>
                  </a:moveTo>
                  <a:cubicBezTo>
                    <a:pt x="44" y="1"/>
                    <a:pt x="1" y="101"/>
                    <a:pt x="59" y="166"/>
                  </a:cubicBezTo>
                  <a:cubicBezTo>
                    <a:pt x="79" y="185"/>
                    <a:pt x="103" y="193"/>
                    <a:pt x="126" y="193"/>
                  </a:cubicBezTo>
                  <a:cubicBezTo>
                    <a:pt x="177" y="193"/>
                    <a:pt x="224" y="154"/>
                    <a:pt x="224" y="94"/>
                  </a:cubicBezTo>
                  <a:cubicBezTo>
                    <a:pt x="224" y="44"/>
                    <a:pt x="181" y="1"/>
                    <a:pt x="131"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2656;p51"/>
            <p:cNvSpPr/>
            <p:nvPr/>
          </p:nvSpPr>
          <p:spPr>
            <a:xfrm>
              <a:off x="4943575" y="2531675"/>
              <a:ext cx="5750" cy="4900"/>
            </a:xfrm>
            <a:custGeom>
              <a:avLst/>
              <a:gdLst/>
              <a:ahLst/>
              <a:cxnLst/>
              <a:rect l="l" t="t" r="r" b="b"/>
              <a:pathLst>
                <a:path w="230" h="196" extrusionOk="0">
                  <a:moveTo>
                    <a:pt x="131" y="0"/>
                  </a:moveTo>
                  <a:cubicBezTo>
                    <a:pt x="44" y="0"/>
                    <a:pt x="1" y="108"/>
                    <a:pt x="66" y="166"/>
                  </a:cubicBezTo>
                  <a:cubicBezTo>
                    <a:pt x="84" y="187"/>
                    <a:pt x="107" y="195"/>
                    <a:pt x="130" y="195"/>
                  </a:cubicBezTo>
                  <a:cubicBezTo>
                    <a:pt x="180" y="195"/>
                    <a:pt x="229" y="153"/>
                    <a:pt x="224" y="94"/>
                  </a:cubicBezTo>
                  <a:cubicBezTo>
                    <a:pt x="224" y="43"/>
                    <a:pt x="181" y="0"/>
                    <a:pt x="131"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2657;p51"/>
            <p:cNvSpPr/>
            <p:nvPr/>
          </p:nvSpPr>
          <p:spPr>
            <a:xfrm>
              <a:off x="4943625" y="2539400"/>
              <a:ext cx="5575" cy="4750"/>
            </a:xfrm>
            <a:custGeom>
              <a:avLst/>
              <a:gdLst/>
              <a:ahLst/>
              <a:cxnLst/>
              <a:rect l="l" t="t" r="r" b="b"/>
              <a:pathLst>
                <a:path w="223" h="190" extrusionOk="0">
                  <a:moveTo>
                    <a:pt x="121" y="1"/>
                  </a:moveTo>
                  <a:cubicBezTo>
                    <a:pt x="39" y="1"/>
                    <a:pt x="1" y="104"/>
                    <a:pt x="57" y="160"/>
                  </a:cubicBezTo>
                  <a:cubicBezTo>
                    <a:pt x="77" y="181"/>
                    <a:pt x="102" y="190"/>
                    <a:pt x="125" y="190"/>
                  </a:cubicBezTo>
                  <a:cubicBezTo>
                    <a:pt x="176" y="190"/>
                    <a:pt x="222" y="149"/>
                    <a:pt x="222" y="95"/>
                  </a:cubicBezTo>
                  <a:cubicBezTo>
                    <a:pt x="222" y="37"/>
                    <a:pt x="179" y="1"/>
                    <a:pt x="129" y="1"/>
                  </a:cubicBezTo>
                  <a:cubicBezTo>
                    <a:pt x="126" y="1"/>
                    <a:pt x="123" y="1"/>
                    <a:pt x="121"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 name="Google Shape;2658;p51"/>
            <p:cNvSpPr/>
            <p:nvPr/>
          </p:nvSpPr>
          <p:spPr>
            <a:xfrm>
              <a:off x="4943575" y="2547175"/>
              <a:ext cx="5750" cy="4725"/>
            </a:xfrm>
            <a:custGeom>
              <a:avLst/>
              <a:gdLst/>
              <a:ahLst/>
              <a:cxnLst/>
              <a:rect l="l" t="t" r="r" b="b"/>
              <a:pathLst>
                <a:path w="230" h="189" extrusionOk="0">
                  <a:moveTo>
                    <a:pt x="131" y="0"/>
                  </a:moveTo>
                  <a:cubicBezTo>
                    <a:pt x="44" y="0"/>
                    <a:pt x="1" y="101"/>
                    <a:pt x="66" y="159"/>
                  </a:cubicBezTo>
                  <a:cubicBezTo>
                    <a:pt x="84" y="180"/>
                    <a:pt x="107" y="189"/>
                    <a:pt x="130" y="189"/>
                  </a:cubicBezTo>
                  <a:cubicBezTo>
                    <a:pt x="180" y="189"/>
                    <a:pt x="229" y="146"/>
                    <a:pt x="224" y="87"/>
                  </a:cubicBezTo>
                  <a:cubicBezTo>
                    <a:pt x="224" y="36"/>
                    <a:pt x="181" y="0"/>
                    <a:pt x="131"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659;p51"/>
            <p:cNvSpPr/>
            <p:nvPr/>
          </p:nvSpPr>
          <p:spPr>
            <a:xfrm>
              <a:off x="4943575" y="2554750"/>
              <a:ext cx="5625" cy="4825"/>
            </a:xfrm>
            <a:custGeom>
              <a:avLst/>
              <a:gdLst/>
              <a:ahLst/>
              <a:cxnLst/>
              <a:rect l="l" t="t" r="r" b="b"/>
              <a:pathLst>
                <a:path w="225" h="193" extrusionOk="0">
                  <a:moveTo>
                    <a:pt x="131" y="0"/>
                  </a:moveTo>
                  <a:cubicBezTo>
                    <a:pt x="44" y="0"/>
                    <a:pt x="1" y="101"/>
                    <a:pt x="59" y="166"/>
                  </a:cubicBezTo>
                  <a:cubicBezTo>
                    <a:pt x="79" y="184"/>
                    <a:pt x="103" y="192"/>
                    <a:pt x="126" y="192"/>
                  </a:cubicBezTo>
                  <a:cubicBezTo>
                    <a:pt x="177" y="192"/>
                    <a:pt x="224" y="153"/>
                    <a:pt x="224" y="94"/>
                  </a:cubicBezTo>
                  <a:cubicBezTo>
                    <a:pt x="224" y="44"/>
                    <a:pt x="181" y="0"/>
                    <a:pt x="131"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2660;p51"/>
            <p:cNvSpPr/>
            <p:nvPr/>
          </p:nvSpPr>
          <p:spPr>
            <a:xfrm>
              <a:off x="4943575" y="2562500"/>
              <a:ext cx="5750" cy="4800"/>
            </a:xfrm>
            <a:custGeom>
              <a:avLst/>
              <a:gdLst/>
              <a:ahLst/>
              <a:cxnLst/>
              <a:rect l="l" t="t" r="r" b="b"/>
              <a:pathLst>
                <a:path w="230" h="192" extrusionOk="0">
                  <a:moveTo>
                    <a:pt x="131" y="0"/>
                  </a:moveTo>
                  <a:cubicBezTo>
                    <a:pt x="44" y="0"/>
                    <a:pt x="1" y="101"/>
                    <a:pt x="66" y="166"/>
                  </a:cubicBezTo>
                  <a:cubicBezTo>
                    <a:pt x="83" y="183"/>
                    <a:pt x="104" y="191"/>
                    <a:pt x="126" y="191"/>
                  </a:cubicBezTo>
                  <a:cubicBezTo>
                    <a:pt x="177" y="191"/>
                    <a:pt x="230" y="148"/>
                    <a:pt x="224" y="87"/>
                  </a:cubicBezTo>
                  <a:cubicBezTo>
                    <a:pt x="224" y="37"/>
                    <a:pt x="181" y="0"/>
                    <a:pt x="131"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2661;p51"/>
            <p:cNvSpPr/>
            <p:nvPr/>
          </p:nvSpPr>
          <p:spPr>
            <a:xfrm>
              <a:off x="4943625" y="2570225"/>
              <a:ext cx="5700" cy="4750"/>
            </a:xfrm>
            <a:custGeom>
              <a:avLst/>
              <a:gdLst/>
              <a:ahLst/>
              <a:cxnLst/>
              <a:rect l="l" t="t" r="r" b="b"/>
              <a:pathLst>
                <a:path w="228" h="190" extrusionOk="0">
                  <a:moveTo>
                    <a:pt x="140" y="1"/>
                  </a:moveTo>
                  <a:cubicBezTo>
                    <a:pt x="136" y="1"/>
                    <a:pt x="132" y="1"/>
                    <a:pt x="129" y="2"/>
                  </a:cubicBezTo>
                  <a:cubicBezTo>
                    <a:pt x="126" y="1"/>
                    <a:pt x="123" y="1"/>
                    <a:pt x="121" y="1"/>
                  </a:cubicBezTo>
                  <a:cubicBezTo>
                    <a:pt x="39" y="1"/>
                    <a:pt x="1" y="104"/>
                    <a:pt x="64" y="160"/>
                  </a:cubicBezTo>
                  <a:cubicBezTo>
                    <a:pt x="82" y="181"/>
                    <a:pt x="105" y="190"/>
                    <a:pt x="128" y="190"/>
                  </a:cubicBezTo>
                  <a:cubicBezTo>
                    <a:pt x="178" y="190"/>
                    <a:pt x="227" y="147"/>
                    <a:pt x="222" y="88"/>
                  </a:cubicBezTo>
                  <a:cubicBezTo>
                    <a:pt x="222" y="41"/>
                    <a:pt x="185" y="1"/>
                    <a:pt x="140"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662;p51"/>
            <p:cNvSpPr/>
            <p:nvPr/>
          </p:nvSpPr>
          <p:spPr>
            <a:xfrm>
              <a:off x="4943575" y="2577825"/>
              <a:ext cx="5625" cy="4825"/>
            </a:xfrm>
            <a:custGeom>
              <a:avLst/>
              <a:gdLst/>
              <a:ahLst/>
              <a:cxnLst/>
              <a:rect l="l" t="t" r="r" b="b"/>
              <a:pathLst>
                <a:path w="225" h="193" extrusionOk="0">
                  <a:moveTo>
                    <a:pt x="131" y="1"/>
                  </a:moveTo>
                  <a:cubicBezTo>
                    <a:pt x="44" y="1"/>
                    <a:pt x="1" y="101"/>
                    <a:pt x="59" y="166"/>
                  </a:cubicBezTo>
                  <a:cubicBezTo>
                    <a:pt x="79" y="185"/>
                    <a:pt x="103" y="193"/>
                    <a:pt x="126" y="193"/>
                  </a:cubicBezTo>
                  <a:cubicBezTo>
                    <a:pt x="177" y="193"/>
                    <a:pt x="224" y="154"/>
                    <a:pt x="224" y="94"/>
                  </a:cubicBezTo>
                  <a:cubicBezTo>
                    <a:pt x="224" y="44"/>
                    <a:pt x="181" y="1"/>
                    <a:pt x="131"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6" name="Google Shape;2584;p51"/>
          <p:cNvGrpSpPr/>
          <p:nvPr/>
        </p:nvGrpSpPr>
        <p:grpSpPr>
          <a:xfrm>
            <a:off x="10765308" y="2304232"/>
            <a:ext cx="1224136" cy="792088"/>
            <a:chOff x="4943575" y="2516350"/>
            <a:chExt cx="98675" cy="81700"/>
          </a:xfrm>
          <a:solidFill>
            <a:schemeClr val="bg1"/>
          </a:solidFill>
        </p:grpSpPr>
        <p:sp>
          <p:nvSpPr>
            <p:cNvPr id="107" name="Google Shape;2585;p51"/>
            <p:cNvSpPr/>
            <p:nvPr/>
          </p:nvSpPr>
          <p:spPr>
            <a:xfrm>
              <a:off x="5036450" y="2554750"/>
              <a:ext cx="5800" cy="4825"/>
            </a:xfrm>
            <a:custGeom>
              <a:avLst/>
              <a:gdLst/>
              <a:ahLst/>
              <a:cxnLst/>
              <a:rect l="l" t="t" r="r" b="b"/>
              <a:pathLst>
                <a:path w="232" h="193" extrusionOk="0">
                  <a:moveTo>
                    <a:pt x="130" y="0"/>
                  </a:moveTo>
                  <a:cubicBezTo>
                    <a:pt x="51" y="0"/>
                    <a:pt x="0" y="101"/>
                    <a:pt x="65" y="166"/>
                  </a:cubicBezTo>
                  <a:cubicBezTo>
                    <a:pt x="83" y="184"/>
                    <a:pt x="106" y="192"/>
                    <a:pt x="129" y="192"/>
                  </a:cubicBezTo>
                  <a:cubicBezTo>
                    <a:pt x="179" y="192"/>
                    <a:pt x="229" y="153"/>
                    <a:pt x="224" y="94"/>
                  </a:cubicBezTo>
                  <a:cubicBezTo>
                    <a:pt x="231" y="44"/>
                    <a:pt x="188"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586;p51"/>
            <p:cNvSpPr/>
            <p:nvPr/>
          </p:nvSpPr>
          <p:spPr>
            <a:xfrm>
              <a:off x="5028150" y="2547175"/>
              <a:ext cx="5625" cy="4725"/>
            </a:xfrm>
            <a:custGeom>
              <a:avLst/>
              <a:gdLst/>
              <a:ahLst/>
              <a:cxnLst/>
              <a:rect l="l" t="t" r="r" b="b"/>
              <a:pathLst>
                <a:path w="225" h="189" extrusionOk="0">
                  <a:moveTo>
                    <a:pt x="123" y="0"/>
                  </a:moveTo>
                  <a:cubicBezTo>
                    <a:pt x="37" y="0"/>
                    <a:pt x="0" y="101"/>
                    <a:pt x="58" y="159"/>
                  </a:cubicBezTo>
                  <a:cubicBezTo>
                    <a:pt x="79" y="180"/>
                    <a:pt x="103" y="189"/>
                    <a:pt x="126" y="189"/>
                  </a:cubicBezTo>
                  <a:cubicBezTo>
                    <a:pt x="177" y="189"/>
                    <a:pt x="224" y="146"/>
                    <a:pt x="224" y="87"/>
                  </a:cubicBezTo>
                  <a:cubicBezTo>
                    <a:pt x="217" y="36"/>
                    <a:pt x="181" y="0"/>
                    <a:pt x="123"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587;p51"/>
            <p:cNvSpPr/>
            <p:nvPr/>
          </p:nvSpPr>
          <p:spPr>
            <a:xfrm>
              <a:off x="5028150" y="2554750"/>
              <a:ext cx="5625" cy="4825"/>
            </a:xfrm>
            <a:custGeom>
              <a:avLst/>
              <a:gdLst/>
              <a:ahLst/>
              <a:cxnLst/>
              <a:rect l="l" t="t" r="r" b="b"/>
              <a:pathLst>
                <a:path w="225" h="193" extrusionOk="0">
                  <a:moveTo>
                    <a:pt x="123" y="0"/>
                  </a:moveTo>
                  <a:cubicBezTo>
                    <a:pt x="44" y="0"/>
                    <a:pt x="0" y="101"/>
                    <a:pt x="58" y="166"/>
                  </a:cubicBezTo>
                  <a:cubicBezTo>
                    <a:pt x="76" y="184"/>
                    <a:pt x="99" y="192"/>
                    <a:pt x="123" y="192"/>
                  </a:cubicBezTo>
                  <a:cubicBezTo>
                    <a:pt x="173" y="192"/>
                    <a:pt x="224" y="153"/>
                    <a:pt x="224" y="94"/>
                  </a:cubicBezTo>
                  <a:cubicBezTo>
                    <a:pt x="224" y="44"/>
                    <a:pt x="181" y="0"/>
                    <a:pt x="123"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588;p51"/>
            <p:cNvSpPr/>
            <p:nvPr/>
          </p:nvSpPr>
          <p:spPr>
            <a:xfrm>
              <a:off x="5028150" y="2562500"/>
              <a:ext cx="5625" cy="4800"/>
            </a:xfrm>
            <a:custGeom>
              <a:avLst/>
              <a:gdLst/>
              <a:ahLst/>
              <a:cxnLst/>
              <a:rect l="l" t="t" r="r" b="b"/>
              <a:pathLst>
                <a:path w="225" h="192" extrusionOk="0">
                  <a:moveTo>
                    <a:pt x="123" y="0"/>
                  </a:moveTo>
                  <a:cubicBezTo>
                    <a:pt x="37" y="0"/>
                    <a:pt x="0" y="101"/>
                    <a:pt x="58" y="166"/>
                  </a:cubicBezTo>
                  <a:cubicBezTo>
                    <a:pt x="77" y="183"/>
                    <a:pt x="100" y="191"/>
                    <a:pt x="122" y="191"/>
                  </a:cubicBezTo>
                  <a:cubicBezTo>
                    <a:pt x="174" y="191"/>
                    <a:pt x="224" y="148"/>
                    <a:pt x="224" y="87"/>
                  </a:cubicBezTo>
                  <a:cubicBezTo>
                    <a:pt x="217" y="37"/>
                    <a:pt x="181" y="0"/>
                    <a:pt x="123"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589;p51"/>
            <p:cNvSpPr/>
            <p:nvPr/>
          </p:nvSpPr>
          <p:spPr>
            <a:xfrm>
              <a:off x="5019725"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590;p51"/>
            <p:cNvSpPr/>
            <p:nvPr/>
          </p:nvSpPr>
          <p:spPr>
            <a:xfrm>
              <a:off x="5019675" y="2547175"/>
              <a:ext cx="5625" cy="4725"/>
            </a:xfrm>
            <a:custGeom>
              <a:avLst/>
              <a:gdLst/>
              <a:ahLst/>
              <a:cxnLst/>
              <a:rect l="l" t="t" r="r" b="b"/>
              <a:pathLst>
                <a:path w="225" h="189" extrusionOk="0">
                  <a:moveTo>
                    <a:pt x="130" y="0"/>
                  </a:moveTo>
                  <a:cubicBezTo>
                    <a:pt x="44" y="0"/>
                    <a:pt x="0" y="101"/>
                    <a:pt x="58" y="159"/>
                  </a:cubicBezTo>
                  <a:cubicBezTo>
                    <a:pt x="79" y="180"/>
                    <a:pt x="103" y="189"/>
                    <a:pt x="126" y="189"/>
                  </a:cubicBezTo>
                  <a:cubicBezTo>
                    <a:pt x="177" y="189"/>
                    <a:pt x="224" y="146"/>
                    <a:pt x="224" y="87"/>
                  </a:cubicBezTo>
                  <a:cubicBezTo>
                    <a:pt x="217" y="36"/>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591;p51"/>
            <p:cNvSpPr/>
            <p:nvPr/>
          </p:nvSpPr>
          <p:spPr>
            <a:xfrm>
              <a:off x="5019675" y="2554750"/>
              <a:ext cx="5625" cy="4825"/>
            </a:xfrm>
            <a:custGeom>
              <a:avLst/>
              <a:gdLst/>
              <a:ahLst/>
              <a:cxnLst/>
              <a:rect l="l" t="t" r="r" b="b"/>
              <a:pathLst>
                <a:path w="225" h="193" extrusionOk="0">
                  <a:moveTo>
                    <a:pt x="130" y="0"/>
                  </a:moveTo>
                  <a:cubicBezTo>
                    <a:pt x="44" y="0"/>
                    <a:pt x="0" y="101"/>
                    <a:pt x="58" y="166"/>
                  </a:cubicBezTo>
                  <a:cubicBezTo>
                    <a:pt x="79" y="184"/>
                    <a:pt x="102" y="192"/>
                    <a:pt x="126" y="192"/>
                  </a:cubicBezTo>
                  <a:cubicBezTo>
                    <a:pt x="177" y="192"/>
                    <a:pt x="224" y="153"/>
                    <a:pt x="224" y="94"/>
                  </a:cubicBezTo>
                  <a:cubicBezTo>
                    <a:pt x="224" y="44"/>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2592;p51"/>
            <p:cNvSpPr/>
            <p:nvPr/>
          </p:nvSpPr>
          <p:spPr>
            <a:xfrm>
              <a:off x="5019675" y="2562500"/>
              <a:ext cx="5625" cy="4800"/>
            </a:xfrm>
            <a:custGeom>
              <a:avLst/>
              <a:gdLst/>
              <a:ahLst/>
              <a:cxnLst/>
              <a:rect l="l" t="t" r="r" b="b"/>
              <a:pathLst>
                <a:path w="225" h="192" extrusionOk="0">
                  <a:moveTo>
                    <a:pt x="130" y="0"/>
                  </a:moveTo>
                  <a:cubicBezTo>
                    <a:pt x="44" y="0"/>
                    <a:pt x="0" y="101"/>
                    <a:pt x="58" y="166"/>
                  </a:cubicBezTo>
                  <a:cubicBezTo>
                    <a:pt x="77" y="183"/>
                    <a:pt x="100" y="191"/>
                    <a:pt x="122" y="191"/>
                  </a:cubicBezTo>
                  <a:cubicBezTo>
                    <a:pt x="174" y="191"/>
                    <a:pt x="224" y="148"/>
                    <a:pt x="224" y="87"/>
                  </a:cubicBezTo>
                  <a:cubicBezTo>
                    <a:pt x="217" y="37"/>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2593;p51"/>
            <p:cNvSpPr/>
            <p:nvPr/>
          </p:nvSpPr>
          <p:spPr>
            <a:xfrm>
              <a:off x="5019725" y="2570225"/>
              <a:ext cx="5575" cy="4750"/>
            </a:xfrm>
            <a:custGeom>
              <a:avLst/>
              <a:gdLst/>
              <a:ahLst/>
              <a:cxnLst/>
              <a:rect l="l" t="t" r="r" b="b"/>
              <a:pathLst>
                <a:path w="223" h="190" extrusionOk="0">
                  <a:moveTo>
                    <a:pt x="139" y="1"/>
                  </a:moveTo>
                  <a:cubicBezTo>
                    <a:pt x="136" y="1"/>
                    <a:pt x="132" y="1"/>
                    <a:pt x="128" y="2"/>
                  </a:cubicBezTo>
                  <a:cubicBezTo>
                    <a:pt x="126" y="1"/>
                    <a:pt x="123" y="1"/>
                    <a:pt x="120" y="1"/>
                  </a:cubicBezTo>
                  <a:cubicBezTo>
                    <a:pt x="39" y="1"/>
                    <a:pt x="0" y="104"/>
                    <a:pt x="56" y="160"/>
                  </a:cubicBezTo>
                  <a:cubicBezTo>
                    <a:pt x="77" y="181"/>
                    <a:pt x="101" y="190"/>
                    <a:pt x="124" y="190"/>
                  </a:cubicBezTo>
                  <a:cubicBezTo>
                    <a:pt x="175" y="190"/>
                    <a:pt x="222" y="147"/>
                    <a:pt x="222" y="88"/>
                  </a:cubicBezTo>
                  <a:cubicBezTo>
                    <a:pt x="215" y="41"/>
                    <a:pt x="184" y="1"/>
                    <a:pt x="139"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594;p51"/>
            <p:cNvSpPr/>
            <p:nvPr/>
          </p:nvSpPr>
          <p:spPr>
            <a:xfrm>
              <a:off x="5011200"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2595;p51"/>
            <p:cNvSpPr/>
            <p:nvPr/>
          </p:nvSpPr>
          <p:spPr>
            <a:xfrm>
              <a:off x="5011250"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596;p51"/>
            <p:cNvSpPr/>
            <p:nvPr/>
          </p:nvSpPr>
          <p:spPr>
            <a:xfrm>
              <a:off x="5011200"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2597;p51"/>
            <p:cNvSpPr/>
            <p:nvPr/>
          </p:nvSpPr>
          <p:spPr>
            <a:xfrm>
              <a:off x="5011200" y="2554750"/>
              <a:ext cx="5625" cy="4825"/>
            </a:xfrm>
            <a:custGeom>
              <a:avLst/>
              <a:gdLst/>
              <a:ahLst/>
              <a:cxnLst/>
              <a:rect l="l" t="t" r="r" b="b"/>
              <a:pathLst>
                <a:path w="225" h="193" extrusionOk="0">
                  <a:moveTo>
                    <a:pt x="130" y="0"/>
                  </a:moveTo>
                  <a:cubicBezTo>
                    <a:pt x="44" y="0"/>
                    <a:pt x="1" y="101"/>
                    <a:pt x="58" y="166"/>
                  </a:cubicBezTo>
                  <a:cubicBezTo>
                    <a:pt x="79" y="184"/>
                    <a:pt x="103" y="192"/>
                    <a:pt x="126" y="192"/>
                  </a:cubicBezTo>
                  <a:cubicBezTo>
                    <a:pt x="177" y="192"/>
                    <a:pt x="224" y="153"/>
                    <a:pt x="224" y="94"/>
                  </a:cubicBezTo>
                  <a:cubicBezTo>
                    <a:pt x="224" y="44"/>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2598;p51"/>
            <p:cNvSpPr/>
            <p:nvPr/>
          </p:nvSpPr>
          <p:spPr>
            <a:xfrm>
              <a:off x="5011200" y="2562500"/>
              <a:ext cx="5750" cy="4800"/>
            </a:xfrm>
            <a:custGeom>
              <a:avLst/>
              <a:gdLst/>
              <a:ahLst/>
              <a:cxnLst/>
              <a:rect l="l" t="t" r="r" b="b"/>
              <a:pathLst>
                <a:path w="230" h="192" extrusionOk="0">
                  <a:moveTo>
                    <a:pt x="130" y="0"/>
                  </a:moveTo>
                  <a:cubicBezTo>
                    <a:pt x="44" y="0"/>
                    <a:pt x="1" y="101"/>
                    <a:pt x="65" y="166"/>
                  </a:cubicBezTo>
                  <a:cubicBezTo>
                    <a:pt x="82" y="183"/>
                    <a:pt x="104" y="191"/>
                    <a:pt x="126" y="191"/>
                  </a:cubicBezTo>
                  <a:cubicBezTo>
                    <a:pt x="177" y="191"/>
                    <a:pt x="229" y="148"/>
                    <a:pt x="224" y="87"/>
                  </a:cubicBezTo>
                  <a:cubicBezTo>
                    <a:pt x="224" y="37"/>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599;p51"/>
            <p:cNvSpPr/>
            <p:nvPr/>
          </p:nvSpPr>
          <p:spPr>
            <a:xfrm>
              <a:off x="501125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2600;p51"/>
            <p:cNvSpPr/>
            <p:nvPr/>
          </p:nvSpPr>
          <p:spPr>
            <a:xfrm>
              <a:off x="5011200" y="2577825"/>
              <a:ext cx="5625" cy="4825"/>
            </a:xfrm>
            <a:custGeom>
              <a:avLst/>
              <a:gdLst/>
              <a:ahLst/>
              <a:cxnLst/>
              <a:rect l="l" t="t" r="r" b="b"/>
              <a:pathLst>
                <a:path w="225" h="193" extrusionOk="0">
                  <a:moveTo>
                    <a:pt x="130" y="1"/>
                  </a:moveTo>
                  <a:cubicBezTo>
                    <a:pt x="44" y="1"/>
                    <a:pt x="1" y="101"/>
                    <a:pt x="58" y="166"/>
                  </a:cubicBezTo>
                  <a:cubicBezTo>
                    <a:pt x="79" y="185"/>
                    <a:pt x="103" y="193"/>
                    <a:pt x="126" y="193"/>
                  </a:cubicBezTo>
                  <a:cubicBezTo>
                    <a:pt x="177" y="193"/>
                    <a:pt x="224" y="154"/>
                    <a:pt x="224" y="94"/>
                  </a:cubicBezTo>
                  <a:cubicBezTo>
                    <a:pt x="224" y="44"/>
                    <a:pt x="181" y="1"/>
                    <a:pt x="130"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2601;p51"/>
            <p:cNvSpPr/>
            <p:nvPr/>
          </p:nvSpPr>
          <p:spPr>
            <a:xfrm>
              <a:off x="5002725" y="2524100"/>
              <a:ext cx="5750" cy="4775"/>
            </a:xfrm>
            <a:custGeom>
              <a:avLst/>
              <a:gdLst/>
              <a:ahLst/>
              <a:cxnLst/>
              <a:rect l="l" t="t" r="r" b="b"/>
              <a:pathLst>
                <a:path w="230" h="191" extrusionOk="0">
                  <a:moveTo>
                    <a:pt x="130" y="0"/>
                  </a:moveTo>
                  <a:cubicBezTo>
                    <a:pt x="44" y="0"/>
                    <a:pt x="1" y="101"/>
                    <a:pt x="65" y="166"/>
                  </a:cubicBezTo>
                  <a:cubicBezTo>
                    <a:pt x="83" y="183"/>
                    <a:pt x="104" y="191"/>
                    <a:pt x="126" y="191"/>
                  </a:cubicBezTo>
                  <a:cubicBezTo>
                    <a:pt x="177" y="191"/>
                    <a:pt x="229" y="148"/>
                    <a:pt x="224" y="87"/>
                  </a:cubicBezTo>
                  <a:cubicBezTo>
                    <a:pt x="224" y="36"/>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2602;p51"/>
            <p:cNvSpPr/>
            <p:nvPr/>
          </p:nvSpPr>
          <p:spPr>
            <a:xfrm>
              <a:off x="5002725"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2603;p51"/>
            <p:cNvSpPr/>
            <p:nvPr/>
          </p:nvSpPr>
          <p:spPr>
            <a:xfrm>
              <a:off x="5002775"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2604;p51"/>
            <p:cNvSpPr/>
            <p:nvPr/>
          </p:nvSpPr>
          <p:spPr>
            <a:xfrm>
              <a:off x="5002725"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2605;p51"/>
            <p:cNvSpPr/>
            <p:nvPr/>
          </p:nvSpPr>
          <p:spPr>
            <a:xfrm>
              <a:off x="5002725" y="2554750"/>
              <a:ext cx="5625" cy="4825"/>
            </a:xfrm>
            <a:custGeom>
              <a:avLst/>
              <a:gdLst/>
              <a:ahLst/>
              <a:cxnLst/>
              <a:rect l="l" t="t" r="r" b="b"/>
              <a:pathLst>
                <a:path w="225" h="193" extrusionOk="0">
                  <a:moveTo>
                    <a:pt x="130" y="0"/>
                  </a:moveTo>
                  <a:cubicBezTo>
                    <a:pt x="44" y="0"/>
                    <a:pt x="1" y="101"/>
                    <a:pt x="58" y="166"/>
                  </a:cubicBezTo>
                  <a:cubicBezTo>
                    <a:pt x="79" y="184"/>
                    <a:pt x="103" y="192"/>
                    <a:pt x="126" y="192"/>
                  </a:cubicBezTo>
                  <a:cubicBezTo>
                    <a:pt x="177" y="192"/>
                    <a:pt x="224" y="153"/>
                    <a:pt x="224" y="94"/>
                  </a:cubicBezTo>
                  <a:cubicBezTo>
                    <a:pt x="224" y="44"/>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2606;p51"/>
            <p:cNvSpPr/>
            <p:nvPr/>
          </p:nvSpPr>
          <p:spPr>
            <a:xfrm>
              <a:off x="5002725" y="2562500"/>
              <a:ext cx="5750" cy="4800"/>
            </a:xfrm>
            <a:custGeom>
              <a:avLst/>
              <a:gdLst/>
              <a:ahLst/>
              <a:cxnLst/>
              <a:rect l="l" t="t" r="r" b="b"/>
              <a:pathLst>
                <a:path w="230" h="192" extrusionOk="0">
                  <a:moveTo>
                    <a:pt x="130" y="0"/>
                  </a:moveTo>
                  <a:cubicBezTo>
                    <a:pt x="44" y="0"/>
                    <a:pt x="1" y="101"/>
                    <a:pt x="65" y="166"/>
                  </a:cubicBezTo>
                  <a:cubicBezTo>
                    <a:pt x="83" y="183"/>
                    <a:pt x="104" y="191"/>
                    <a:pt x="126" y="191"/>
                  </a:cubicBezTo>
                  <a:cubicBezTo>
                    <a:pt x="177" y="191"/>
                    <a:pt x="229" y="148"/>
                    <a:pt x="224" y="87"/>
                  </a:cubicBezTo>
                  <a:cubicBezTo>
                    <a:pt x="224" y="37"/>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2607;p51"/>
            <p:cNvSpPr/>
            <p:nvPr/>
          </p:nvSpPr>
          <p:spPr>
            <a:xfrm>
              <a:off x="500277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2608;p51"/>
            <p:cNvSpPr/>
            <p:nvPr/>
          </p:nvSpPr>
          <p:spPr>
            <a:xfrm>
              <a:off x="5002725" y="2577825"/>
              <a:ext cx="5625" cy="4825"/>
            </a:xfrm>
            <a:custGeom>
              <a:avLst/>
              <a:gdLst/>
              <a:ahLst/>
              <a:cxnLst/>
              <a:rect l="l" t="t" r="r" b="b"/>
              <a:pathLst>
                <a:path w="225" h="193" extrusionOk="0">
                  <a:moveTo>
                    <a:pt x="130" y="1"/>
                  </a:moveTo>
                  <a:cubicBezTo>
                    <a:pt x="44" y="1"/>
                    <a:pt x="1" y="101"/>
                    <a:pt x="58" y="166"/>
                  </a:cubicBezTo>
                  <a:cubicBezTo>
                    <a:pt x="79" y="185"/>
                    <a:pt x="103" y="193"/>
                    <a:pt x="126" y="193"/>
                  </a:cubicBezTo>
                  <a:cubicBezTo>
                    <a:pt x="177" y="193"/>
                    <a:pt x="224" y="154"/>
                    <a:pt x="224" y="94"/>
                  </a:cubicBezTo>
                  <a:cubicBezTo>
                    <a:pt x="224" y="44"/>
                    <a:pt x="181" y="1"/>
                    <a:pt x="130"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2609;p51"/>
            <p:cNvSpPr/>
            <p:nvPr/>
          </p:nvSpPr>
          <p:spPr>
            <a:xfrm>
              <a:off x="5002725" y="2585575"/>
              <a:ext cx="5750" cy="4800"/>
            </a:xfrm>
            <a:custGeom>
              <a:avLst/>
              <a:gdLst/>
              <a:ahLst/>
              <a:cxnLst/>
              <a:rect l="l" t="t" r="r" b="b"/>
              <a:pathLst>
                <a:path w="230" h="192" extrusionOk="0">
                  <a:moveTo>
                    <a:pt x="130" y="1"/>
                  </a:moveTo>
                  <a:cubicBezTo>
                    <a:pt x="44" y="1"/>
                    <a:pt x="1" y="102"/>
                    <a:pt x="65" y="167"/>
                  </a:cubicBezTo>
                  <a:cubicBezTo>
                    <a:pt x="83" y="184"/>
                    <a:pt x="104" y="191"/>
                    <a:pt x="126" y="191"/>
                  </a:cubicBezTo>
                  <a:cubicBezTo>
                    <a:pt x="177" y="191"/>
                    <a:pt x="229" y="148"/>
                    <a:pt x="224" y="87"/>
                  </a:cubicBezTo>
                  <a:cubicBezTo>
                    <a:pt x="224" y="37"/>
                    <a:pt x="181" y="1"/>
                    <a:pt x="130"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2610;p51"/>
            <p:cNvSpPr/>
            <p:nvPr/>
          </p:nvSpPr>
          <p:spPr>
            <a:xfrm>
              <a:off x="4994250" y="25163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3"/>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2611;p51"/>
            <p:cNvSpPr/>
            <p:nvPr/>
          </p:nvSpPr>
          <p:spPr>
            <a:xfrm>
              <a:off x="4994250" y="2524100"/>
              <a:ext cx="5750" cy="4775"/>
            </a:xfrm>
            <a:custGeom>
              <a:avLst/>
              <a:gdLst/>
              <a:ahLst/>
              <a:cxnLst/>
              <a:rect l="l" t="t" r="r" b="b"/>
              <a:pathLst>
                <a:path w="230" h="191" extrusionOk="0">
                  <a:moveTo>
                    <a:pt x="130" y="0"/>
                  </a:moveTo>
                  <a:cubicBezTo>
                    <a:pt x="44" y="0"/>
                    <a:pt x="1" y="101"/>
                    <a:pt x="65" y="166"/>
                  </a:cubicBezTo>
                  <a:cubicBezTo>
                    <a:pt x="83" y="183"/>
                    <a:pt x="104" y="191"/>
                    <a:pt x="126" y="191"/>
                  </a:cubicBezTo>
                  <a:cubicBezTo>
                    <a:pt x="177" y="191"/>
                    <a:pt x="229" y="148"/>
                    <a:pt x="224" y="87"/>
                  </a:cubicBezTo>
                  <a:cubicBezTo>
                    <a:pt x="224" y="36"/>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2612;p51"/>
            <p:cNvSpPr/>
            <p:nvPr/>
          </p:nvSpPr>
          <p:spPr>
            <a:xfrm>
              <a:off x="4994250"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2613;p51"/>
            <p:cNvSpPr/>
            <p:nvPr/>
          </p:nvSpPr>
          <p:spPr>
            <a:xfrm>
              <a:off x="4994300"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2614;p51"/>
            <p:cNvSpPr/>
            <p:nvPr/>
          </p:nvSpPr>
          <p:spPr>
            <a:xfrm>
              <a:off x="4994250"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2615;p51"/>
            <p:cNvSpPr/>
            <p:nvPr/>
          </p:nvSpPr>
          <p:spPr>
            <a:xfrm>
              <a:off x="4994250"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2616;p51"/>
            <p:cNvSpPr/>
            <p:nvPr/>
          </p:nvSpPr>
          <p:spPr>
            <a:xfrm>
              <a:off x="4994250" y="2562500"/>
              <a:ext cx="5750" cy="4800"/>
            </a:xfrm>
            <a:custGeom>
              <a:avLst/>
              <a:gdLst/>
              <a:ahLst/>
              <a:cxnLst/>
              <a:rect l="l" t="t" r="r" b="b"/>
              <a:pathLst>
                <a:path w="230" h="192" extrusionOk="0">
                  <a:moveTo>
                    <a:pt x="130" y="0"/>
                  </a:moveTo>
                  <a:cubicBezTo>
                    <a:pt x="44" y="0"/>
                    <a:pt x="1" y="101"/>
                    <a:pt x="65" y="166"/>
                  </a:cubicBezTo>
                  <a:cubicBezTo>
                    <a:pt x="83" y="183"/>
                    <a:pt x="104" y="191"/>
                    <a:pt x="126" y="191"/>
                  </a:cubicBezTo>
                  <a:cubicBezTo>
                    <a:pt x="177" y="191"/>
                    <a:pt x="229" y="148"/>
                    <a:pt x="224" y="87"/>
                  </a:cubicBezTo>
                  <a:cubicBezTo>
                    <a:pt x="224" y="37"/>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2617;p51"/>
            <p:cNvSpPr/>
            <p:nvPr/>
          </p:nvSpPr>
          <p:spPr>
            <a:xfrm>
              <a:off x="499430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2618;p51"/>
            <p:cNvSpPr/>
            <p:nvPr/>
          </p:nvSpPr>
          <p:spPr>
            <a:xfrm>
              <a:off x="4994250"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2619;p51"/>
            <p:cNvSpPr/>
            <p:nvPr/>
          </p:nvSpPr>
          <p:spPr>
            <a:xfrm>
              <a:off x="4994250" y="2585575"/>
              <a:ext cx="5750" cy="4800"/>
            </a:xfrm>
            <a:custGeom>
              <a:avLst/>
              <a:gdLst/>
              <a:ahLst/>
              <a:cxnLst/>
              <a:rect l="l" t="t" r="r" b="b"/>
              <a:pathLst>
                <a:path w="230" h="192" extrusionOk="0">
                  <a:moveTo>
                    <a:pt x="130" y="1"/>
                  </a:moveTo>
                  <a:cubicBezTo>
                    <a:pt x="44" y="1"/>
                    <a:pt x="1" y="102"/>
                    <a:pt x="65" y="167"/>
                  </a:cubicBezTo>
                  <a:cubicBezTo>
                    <a:pt x="83" y="184"/>
                    <a:pt x="104" y="191"/>
                    <a:pt x="126" y="191"/>
                  </a:cubicBezTo>
                  <a:cubicBezTo>
                    <a:pt x="177" y="191"/>
                    <a:pt x="229" y="148"/>
                    <a:pt x="224" y="87"/>
                  </a:cubicBezTo>
                  <a:cubicBezTo>
                    <a:pt x="224" y="37"/>
                    <a:pt x="181" y="1"/>
                    <a:pt x="130"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2620;p51"/>
            <p:cNvSpPr/>
            <p:nvPr/>
          </p:nvSpPr>
          <p:spPr>
            <a:xfrm>
              <a:off x="4994250" y="2593150"/>
              <a:ext cx="5750" cy="4900"/>
            </a:xfrm>
            <a:custGeom>
              <a:avLst/>
              <a:gdLst/>
              <a:ahLst/>
              <a:cxnLst/>
              <a:rect l="l" t="t" r="r" b="b"/>
              <a:pathLst>
                <a:path w="230" h="196" extrusionOk="0">
                  <a:moveTo>
                    <a:pt x="130" y="1"/>
                  </a:moveTo>
                  <a:cubicBezTo>
                    <a:pt x="44" y="1"/>
                    <a:pt x="1" y="109"/>
                    <a:pt x="65" y="166"/>
                  </a:cubicBezTo>
                  <a:cubicBezTo>
                    <a:pt x="84" y="187"/>
                    <a:pt x="107" y="196"/>
                    <a:pt x="130" y="196"/>
                  </a:cubicBezTo>
                  <a:cubicBezTo>
                    <a:pt x="180" y="196"/>
                    <a:pt x="229" y="154"/>
                    <a:pt x="224" y="94"/>
                  </a:cubicBezTo>
                  <a:cubicBezTo>
                    <a:pt x="224" y="44"/>
                    <a:pt x="181" y="1"/>
                    <a:pt x="130"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2621;p51"/>
            <p:cNvSpPr/>
            <p:nvPr/>
          </p:nvSpPr>
          <p:spPr>
            <a:xfrm>
              <a:off x="4985775" y="2531675"/>
              <a:ext cx="5750" cy="4900"/>
            </a:xfrm>
            <a:custGeom>
              <a:avLst/>
              <a:gdLst/>
              <a:ahLst/>
              <a:cxnLst/>
              <a:rect l="l" t="t" r="r" b="b"/>
              <a:pathLst>
                <a:path w="230" h="196" extrusionOk="0">
                  <a:moveTo>
                    <a:pt x="130" y="0"/>
                  </a:moveTo>
                  <a:cubicBezTo>
                    <a:pt x="44" y="0"/>
                    <a:pt x="1" y="108"/>
                    <a:pt x="65" y="166"/>
                  </a:cubicBezTo>
                  <a:cubicBezTo>
                    <a:pt x="86" y="187"/>
                    <a:pt x="110" y="195"/>
                    <a:pt x="133" y="195"/>
                  </a:cubicBezTo>
                  <a:cubicBezTo>
                    <a:pt x="183" y="195"/>
                    <a:pt x="229" y="153"/>
                    <a:pt x="224" y="94"/>
                  </a:cubicBezTo>
                  <a:cubicBezTo>
                    <a:pt x="224" y="43"/>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2622;p51"/>
            <p:cNvSpPr/>
            <p:nvPr/>
          </p:nvSpPr>
          <p:spPr>
            <a:xfrm>
              <a:off x="4985825"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2623;p51"/>
            <p:cNvSpPr/>
            <p:nvPr/>
          </p:nvSpPr>
          <p:spPr>
            <a:xfrm>
              <a:off x="4985775" y="2547175"/>
              <a:ext cx="5750" cy="4725"/>
            </a:xfrm>
            <a:custGeom>
              <a:avLst/>
              <a:gdLst/>
              <a:ahLst/>
              <a:cxnLst/>
              <a:rect l="l" t="t" r="r" b="b"/>
              <a:pathLst>
                <a:path w="230" h="189" extrusionOk="0">
                  <a:moveTo>
                    <a:pt x="130" y="0"/>
                  </a:moveTo>
                  <a:cubicBezTo>
                    <a:pt x="44" y="0"/>
                    <a:pt x="1" y="101"/>
                    <a:pt x="65" y="159"/>
                  </a:cubicBezTo>
                  <a:cubicBezTo>
                    <a:pt x="86" y="180"/>
                    <a:pt x="110" y="189"/>
                    <a:pt x="133" y="189"/>
                  </a:cubicBezTo>
                  <a:cubicBezTo>
                    <a:pt x="183" y="189"/>
                    <a:pt x="229" y="146"/>
                    <a:pt x="224" y="87"/>
                  </a:cubicBezTo>
                  <a:cubicBezTo>
                    <a:pt x="224" y="36"/>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2624;p51"/>
            <p:cNvSpPr/>
            <p:nvPr/>
          </p:nvSpPr>
          <p:spPr>
            <a:xfrm>
              <a:off x="4985775"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2625;p51"/>
            <p:cNvSpPr/>
            <p:nvPr/>
          </p:nvSpPr>
          <p:spPr>
            <a:xfrm>
              <a:off x="4985775" y="2562500"/>
              <a:ext cx="5750" cy="4800"/>
            </a:xfrm>
            <a:custGeom>
              <a:avLst/>
              <a:gdLst/>
              <a:ahLst/>
              <a:cxnLst/>
              <a:rect l="l" t="t" r="r" b="b"/>
              <a:pathLst>
                <a:path w="230" h="192" extrusionOk="0">
                  <a:moveTo>
                    <a:pt x="130" y="0"/>
                  </a:moveTo>
                  <a:cubicBezTo>
                    <a:pt x="44" y="0"/>
                    <a:pt x="1" y="101"/>
                    <a:pt x="65" y="166"/>
                  </a:cubicBezTo>
                  <a:cubicBezTo>
                    <a:pt x="85" y="183"/>
                    <a:pt x="107" y="191"/>
                    <a:pt x="129" y="191"/>
                  </a:cubicBezTo>
                  <a:cubicBezTo>
                    <a:pt x="181" y="191"/>
                    <a:pt x="229" y="148"/>
                    <a:pt x="224" y="87"/>
                  </a:cubicBezTo>
                  <a:cubicBezTo>
                    <a:pt x="224" y="37"/>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2626;p51"/>
            <p:cNvSpPr/>
            <p:nvPr/>
          </p:nvSpPr>
          <p:spPr>
            <a:xfrm>
              <a:off x="498582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4" y="181"/>
                    <a:pt x="108" y="190"/>
                    <a:pt x="131" y="190"/>
                  </a:cubicBezTo>
                  <a:cubicBezTo>
                    <a:pt x="181" y="190"/>
                    <a:pt x="227" y="147"/>
                    <a:pt x="222" y="88"/>
                  </a:cubicBezTo>
                  <a:cubicBezTo>
                    <a:pt x="222" y="41"/>
                    <a:pt x="185" y="1"/>
                    <a:pt x="139"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2627;p51"/>
            <p:cNvSpPr/>
            <p:nvPr/>
          </p:nvSpPr>
          <p:spPr>
            <a:xfrm>
              <a:off x="4985775"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2628;p51"/>
            <p:cNvSpPr/>
            <p:nvPr/>
          </p:nvSpPr>
          <p:spPr>
            <a:xfrm>
              <a:off x="4977300" y="2531675"/>
              <a:ext cx="5750" cy="4900"/>
            </a:xfrm>
            <a:custGeom>
              <a:avLst/>
              <a:gdLst/>
              <a:ahLst/>
              <a:cxnLst/>
              <a:rect l="l" t="t" r="r" b="b"/>
              <a:pathLst>
                <a:path w="230" h="196" extrusionOk="0">
                  <a:moveTo>
                    <a:pt x="130" y="0"/>
                  </a:moveTo>
                  <a:cubicBezTo>
                    <a:pt x="44" y="0"/>
                    <a:pt x="1" y="108"/>
                    <a:pt x="65" y="166"/>
                  </a:cubicBezTo>
                  <a:cubicBezTo>
                    <a:pt x="86" y="187"/>
                    <a:pt x="110" y="195"/>
                    <a:pt x="133" y="195"/>
                  </a:cubicBezTo>
                  <a:cubicBezTo>
                    <a:pt x="183" y="195"/>
                    <a:pt x="229" y="153"/>
                    <a:pt x="224" y="94"/>
                  </a:cubicBezTo>
                  <a:cubicBezTo>
                    <a:pt x="224" y="43"/>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629;p51"/>
            <p:cNvSpPr/>
            <p:nvPr/>
          </p:nvSpPr>
          <p:spPr>
            <a:xfrm>
              <a:off x="4977350"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630;p51"/>
            <p:cNvSpPr/>
            <p:nvPr/>
          </p:nvSpPr>
          <p:spPr>
            <a:xfrm>
              <a:off x="4977300" y="2547175"/>
              <a:ext cx="5750" cy="4725"/>
            </a:xfrm>
            <a:custGeom>
              <a:avLst/>
              <a:gdLst/>
              <a:ahLst/>
              <a:cxnLst/>
              <a:rect l="l" t="t" r="r" b="b"/>
              <a:pathLst>
                <a:path w="230" h="189" extrusionOk="0">
                  <a:moveTo>
                    <a:pt x="130" y="0"/>
                  </a:moveTo>
                  <a:cubicBezTo>
                    <a:pt x="44" y="0"/>
                    <a:pt x="1" y="101"/>
                    <a:pt x="65" y="159"/>
                  </a:cubicBezTo>
                  <a:cubicBezTo>
                    <a:pt x="86" y="180"/>
                    <a:pt x="110" y="189"/>
                    <a:pt x="133" y="189"/>
                  </a:cubicBezTo>
                  <a:cubicBezTo>
                    <a:pt x="183" y="189"/>
                    <a:pt x="229" y="146"/>
                    <a:pt x="224" y="87"/>
                  </a:cubicBezTo>
                  <a:cubicBezTo>
                    <a:pt x="224" y="36"/>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2631;p51"/>
            <p:cNvSpPr/>
            <p:nvPr/>
          </p:nvSpPr>
          <p:spPr>
            <a:xfrm>
              <a:off x="4977300"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2632;p51"/>
            <p:cNvSpPr/>
            <p:nvPr/>
          </p:nvSpPr>
          <p:spPr>
            <a:xfrm>
              <a:off x="4977300" y="2562500"/>
              <a:ext cx="5750" cy="4800"/>
            </a:xfrm>
            <a:custGeom>
              <a:avLst/>
              <a:gdLst/>
              <a:ahLst/>
              <a:cxnLst/>
              <a:rect l="l" t="t" r="r" b="b"/>
              <a:pathLst>
                <a:path w="230" h="192" extrusionOk="0">
                  <a:moveTo>
                    <a:pt x="130" y="0"/>
                  </a:moveTo>
                  <a:cubicBezTo>
                    <a:pt x="44" y="0"/>
                    <a:pt x="1" y="101"/>
                    <a:pt x="65" y="166"/>
                  </a:cubicBezTo>
                  <a:cubicBezTo>
                    <a:pt x="85" y="183"/>
                    <a:pt x="107" y="191"/>
                    <a:pt x="129" y="191"/>
                  </a:cubicBezTo>
                  <a:cubicBezTo>
                    <a:pt x="181" y="191"/>
                    <a:pt x="229" y="148"/>
                    <a:pt x="224" y="87"/>
                  </a:cubicBezTo>
                  <a:cubicBezTo>
                    <a:pt x="224" y="37"/>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2633;p51"/>
            <p:cNvSpPr/>
            <p:nvPr/>
          </p:nvSpPr>
          <p:spPr>
            <a:xfrm>
              <a:off x="497735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4" y="181"/>
                    <a:pt x="108" y="190"/>
                    <a:pt x="131" y="190"/>
                  </a:cubicBezTo>
                  <a:cubicBezTo>
                    <a:pt x="181" y="190"/>
                    <a:pt x="227" y="147"/>
                    <a:pt x="222" y="88"/>
                  </a:cubicBezTo>
                  <a:cubicBezTo>
                    <a:pt x="222" y="41"/>
                    <a:pt x="185" y="1"/>
                    <a:pt x="139"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2634;p51"/>
            <p:cNvSpPr/>
            <p:nvPr/>
          </p:nvSpPr>
          <p:spPr>
            <a:xfrm>
              <a:off x="4977300"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2635;p51"/>
            <p:cNvSpPr/>
            <p:nvPr/>
          </p:nvSpPr>
          <p:spPr>
            <a:xfrm>
              <a:off x="4968825" y="2531675"/>
              <a:ext cx="5750" cy="4900"/>
            </a:xfrm>
            <a:custGeom>
              <a:avLst/>
              <a:gdLst/>
              <a:ahLst/>
              <a:cxnLst/>
              <a:rect l="l" t="t" r="r" b="b"/>
              <a:pathLst>
                <a:path w="230" h="196" extrusionOk="0">
                  <a:moveTo>
                    <a:pt x="130" y="0"/>
                  </a:moveTo>
                  <a:cubicBezTo>
                    <a:pt x="44" y="0"/>
                    <a:pt x="1" y="108"/>
                    <a:pt x="66" y="166"/>
                  </a:cubicBezTo>
                  <a:cubicBezTo>
                    <a:pt x="86" y="187"/>
                    <a:pt x="110" y="195"/>
                    <a:pt x="133" y="195"/>
                  </a:cubicBezTo>
                  <a:cubicBezTo>
                    <a:pt x="183" y="195"/>
                    <a:pt x="229" y="153"/>
                    <a:pt x="224" y="94"/>
                  </a:cubicBezTo>
                  <a:cubicBezTo>
                    <a:pt x="224" y="43"/>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2636;p51"/>
            <p:cNvSpPr/>
            <p:nvPr/>
          </p:nvSpPr>
          <p:spPr>
            <a:xfrm>
              <a:off x="4968875" y="2539400"/>
              <a:ext cx="5700" cy="4750"/>
            </a:xfrm>
            <a:custGeom>
              <a:avLst/>
              <a:gdLst/>
              <a:ahLst/>
              <a:cxnLst/>
              <a:rect l="l" t="t" r="r" b="b"/>
              <a:pathLst>
                <a:path w="228" h="190" extrusionOk="0">
                  <a:moveTo>
                    <a:pt x="121" y="1"/>
                  </a:moveTo>
                  <a:cubicBezTo>
                    <a:pt x="46" y="1"/>
                    <a:pt x="1" y="104"/>
                    <a:pt x="64" y="160"/>
                  </a:cubicBezTo>
                  <a:cubicBezTo>
                    <a:pt x="82" y="181"/>
                    <a:pt x="106" y="190"/>
                    <a:pt x="129" y="190"/>
                  </a:cubicBezTo>
                  <a:cubicBezTo>
                    <a:pt x="179" y="190"/>
                    <a:pt x="227" y="149"/>
                    <a:pt x="222" y="95"/>
                  </a:cubicBezTo>
                  <a:cubicBezTo>
                    <a:pt x="222" y="37"/>
                    <a:pt x="186" y="1"/>
                    <a:pt x="128" y="1"/>
                  </a:cubicBezTo>
                  <a:cubicBezTo>
                    <a:pt x="126" y="1"/>
                    <a:pt x="123" y="1"/>
                    <a:pt x="121"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2637;p51"/>
            <p:cNvSpPr/>
            <p:nvPr/>
          </p:nvSpPr>
          <p:spPr>
            <a:xfrm>
              <a:off x="4968825" y="2547175"/>
              <a:ext cx="5750" cy="4725"/>
            </a:xfrm>
            <a:custGeom>
              <a:avLst/>
              <a:gdLst/>
              <a:ahLst/>
              <a:cxnLst/>
              <a:rect l="l" t="t" r="r" b="b"/>
              <a:pathLst>
                <a:path w="230" h="189" extrusionOk="0">
                  <a:moveTo>
                    <a:pt x="130" y="0"/>
                  </a:moveTo>
                  <a:cubicBezTo>
                    <a:pt x="44" y="0"/>
                    <a:pt x="1" y="101"/>
                    <a:pt x="66" y="159"/>
                  </a:cubicBezTo>
                  <a:cubicBezTo>
                    <a:pt x="86" y="180"/>
                    <a:pt x="110" y="189"/>
                    <a:pt x="133" y="189"/>
                  </a:cubicBezTo>
                  <a:cubicBezTo>
                    <a:pt x="183" y="189"/>
                    <a:pt x="229" y="146"/>
                    <a:pt x="224" y="87"/>
                  </a:cubicBezTo>
                  <a:cubicBezTo>
                    <a:pt x="224" y="36"/>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2638;p51"/>
            <p:cNvSpPr/>
            <p:nvPr/>
          </p:nvSpPr>
          <p:spPr>
            <a:xfrm>
              <a:off x="4968825" y="2554750"/>
              <a:ext cx="5800" cy="4825"/>
            </a:xfrm>
            <a:custGeom>
              <a:avLst/>
              <a:gdLst/>
              <a:ahLst/>
              <a:cxnLst/>
              <a:rect l="l" t="t" r="r" b="b"/>
              <a:pathLst>
                <a:path w="232" h="193" extrusionOk="0">
                  <a:moveTo>
                    <a:pt x="130" y="0"/>
                  </a:moveTo>
                  <a:cubicBezTo>
                    <a:pt x="51" y="0"/>
                    <a:pt x="1" y="101"/>
                    <a:pt x="66" y="166"/>
                  </a:cubicBezTo>
                  <a:cubicBezTo>
                    <a:pt x="84" y="184"/>
                    <a:pt x="107" y="192"/>
                    <a:pt x="130" y="192"/>
                  </a:cubicBezTo>
                  <a:cubicBezTo>
                    <a:pt x="180" y="192"/>
                    <a:pt x="229" y="153"/>
                    <a:pt x="224" y="94"/>
                  </a:cubicBezTo>
                  <a:cubicBezTo>
                    <a:pt x="231" y="44"/>
                    <a:pt x="188"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2639;p51"/>
            <p:cNvSpPr/>
            <p:nvPr/>
          </p:nvSpPr>
          <p:spPr>
            <a:xfrm>
              <a:off x="4968825" y="2562500"/>
              <a:ext cx="5750" cy="4800"/>
            </a:xfrm>
            <a:custGeom>
              <a:avLst/>
              <a:gdLst/>
              <a:ahLst/>
              <a:cxnLst/>
              <a:rect l="l" t="t" r="r" b="b"/>
              <a:pathLst>
                <a:path w="230" h="192" extrusionOk="0">
                  <a:moveTo>
                    <a:pt x="130" y="0"/>
                  </a:moveTo>
                  <a:cubicBezTo>
                    <a:pt x="44" y="0"/>
                    <a:pt x="1" y="101"/>
                    <a:pt x="66" y="166"/>
                  </a:cubicBezTo>
                  <a:cubicBezTo>
                    <a:pt x="85" y="183"/>
                    <a:pt x="107" y="191"/>
                    <a:pt x="129" y="191"/>
                  </a:cubicBezTo>
                  <a:cubicBezTo>
                    <a:pt x="181" y="191"/>
                    <a:pt x="229" y="148"/>
                    <a:pt x="224" y="87"/>
                  </a:cubicBezTo>
                  <a:cubicBezTo>
                    <a:pt x="224" y="37"/>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2640;p51"/>
            <p:cNvSpPr/>
            <p:nvPr/>
          </p:nvSpPr>
          <p:spPr>
            <a:xfrm>
              <a:off x="496887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4" y="160"/>
                  </a:cubicBezTo>
                  <a:cubicBezTo>
                    <a:pt x="84" y="181"/>
                    <a:pt x="108" y="190"/>
                    <a:pt x="131" y="190"/>
                  </a:cubicBezTo>
                  <a:cubicBezTo>
                    <a:pt x="181" y="190"/>
                    <a:pt x="227" y="147"/>
                    <a:pt x="222" y="88"/>
                  </a:cubicBezTo>
                  <a:cubicBezTo>
                    <a:pt x="222" y="41"/>
                    <a:pt x="185" y="1"/>
                    <a:pt x="139"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2641;p51"/>
            <p:cNvSpPr/>
            <p:nvPr/>
          </p:nvSpPr>
          <p:spPr>
            <a:xfrm>
              <a:off x="4968825" y="2577825"/>
              <a:ext cx="5800" cy="4825"/>
            </a:xfrm>
            <a:custGeom>
              <a:avLst/>
              <a:gdLst/>
              <a:ahLst/>
              <a:cxnLst/>
              <a:rect l="l" t="t" r="r" b="b"/>
              <a:pathLst>
                <a:path w="232" h="193" extrusionOk="0">
                  <a:moveTo>
                    <a:pt x="130" y="1"/>
                  </a:moveTo>
                  <a:cubicBezTo>
                    <a:pt x="51" y="1"/>
                    <a:pt x="1" y="101"/>
                    <a:pt x="66" y="166"/>
                  </a:cubicBezTo>
                  <a:cubicBezTo>
                    <a:pt x="84" y="185"/>
                    <a:pt x="107" y="193"/>
                    <a:pt x="130" y="193"/>
                  </a:cubicBezTo>
                  <a:cubicBezTo>
                    <a:pt x="180" y="193"/>
                    <a:pt x="229" y="154"/>
                    <a:pt x="224" y="94"/>
                  </a:cubicBezTo>
                  <a:cubicBezTo>
                    <a:pt x="231" y="44"/>
                    <a:pt x="188" y="1"/>
                    <a:pt x="130"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2642;p51"/>
            <p:cNvSpPr/>
            <p:nvPr/>
          </p:nvSpPr>
          <p:spPr>
            <a:xfrm>
              <a:off x="4960525" y="2531675"/>
              <a:ext cx="5625" cy="4900"/>
            </a:xfrm>
            <a:custGeom>
              <a:avLst/>
              <a:gdLst/>
              <a:ahLst/>
              <a:cxnLst/>
              <a:rect l="l" t="t" r="r" b="b"/>
              <a:pathLst>
                <a:path w="225" h="196" extrusionOk="0">
                  <a:moveTo>
                    <a:pt x="123" y="0"/>
                  </a:moveTo>
                  <a:cubicBezTo>
                    <a:pt x="37" y="0"/>
                    <a:pt x="1" y="108"/>
                    <a:pt x="59" y="166"/>
                  </a:cubicBezTo>
                  <a:cubicBezTo>
                    <a:pt x="79" y="187"/>
                    <a:pt x="103" y="195"/>
                    <a:pt x="126" y="195"/>
                  </a:cubicBezTo>
                  <a:cubicBezTo>
                    <a:pt x="177" y="195"/>
                    <a:pt x="224" y="153"/>
                    <a:pt x="224" y="94"/>
                  </a:cubicBezTo>
                  <a:cubicBezTo>
                    <a:pt x="217" y="43"/>
                    <a:pt x="181" y="0"/>
                    <a:pt x="123"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2643;p51"/>
            <p:cNvSpPr/>
            <p:nvPr/>
          </p:nvSpPr>
          <p:spPr>
            <a:xfrm>
              <a:off x="4960575" y="2539400"/>
              <a:ext cx="5575" cy="4750"/>
            </a:xfrm>
            <a:custGeom>
              <a:avLst/>
              <a:gdLst/>
              <a:ahLst/>
              <a:cxnLst/>
              <a:rect l="l" t="t" r="r" b="b"/>
              <a:pathLst>
                <a:path w="223" h="190" extrusionOk="0">
                  <a:moveTo>
                    <a:pt x="114" y="1"/>
                  </a:moveTo>
                  <a:cubicBezTo>
                    <a:pt x="39" y="1"/>
                    <a:pt x="1" y="104"/>
                    <a:pt x="57" y="160"/>
                  </a:cubicBezTo>
                  <a:cubicBezTo>
                    <a:pt x="75" y="181"/>
                    <a:pt x="99" y="190"/>
                    <a:pt x="122" y="190"/>
                  </a:cubicBezTo>
                  <a:cubicBezTo>
                    <a:pt x="172" y="190"/>
                    <a:pt x="222" y="149"/>
                    <a:pt x="222" y="95"/>
                  </a:cubicBezTo>
                  <a:cubicBezTo>
                    <a:pt x="222" y="37"/>
                    <a:pt x="179" y="1"/>
                    <a:pt x="121" y="1"/>
                  </a:cubicBezTo>
                  <a:cubicBezTo>
                    <a:pt x="119" y="1"/>
                    <a:pt x="116" y="1"/>
                    <a:pt x="114"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2644;p51"/>
            <p:cNvSpPr/>
            <p:nvPr/>
          </p:nvSpPr>
          <p:spPr>
            <a:xfrm>
              <a:off x="4960525" y="2547175"/>
              <a:ext cx="5625" cy="4725"/>
            </a:xfrm>
            <a:custGeom>
              <a:avLst/>
              <a:gdLst/>
              <a:ahLst/>
              <a:cxnLst/>
              <a:rect l="l" t="t" r="r" b="b"/>
              <a:pathLst>
                <a:path w="225" h="189" extrusionOk="0">
                  <a:moveTo>
                    <a:pt x="123" y="0"/>
                  </a:moveTo>
                  <a:cubicBezTo>
                    <a:pt x="37" y="0"/>
                    <a:pt x="1" y="101"/>
                    <a:pt x="59" y="159"/>
                  </a:cubicBezTo>
                  <a:cubicBezTo>
                    <a:pt x="79" y="180"/>
                    <a:pt x="103" y="189"/>
                    <a:pt x="126" y="189"/>
                  </a:cubicBezTo>
                  <a:cubicBezTo>
                    <a:pt x="177" y="189"/>
                    <a:pt x="224" y="146"/>
                    <a:pt x="224" y="87"/>
                  </a:cubicBezTo>
                  <a:cubicBezTo>
                    <a:pt x="217" y="36"/>
                    <a:pt x="181" y="0"/>
                    <a:pt x="123"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2645;p51"/>
            <p:cNvSpPr/>
            <p:nvPr/>
          </p:nvSpPr>
          <p:spPr>
            <a:xfrm>
              <a:off x="4960525" y="2554750"/>
              <a:ext cx="5625" cy="4825"/>
            </a:xfrm>
            <a:custGeom>
              <a:avLst/>
              <a:gdLst/>
              <a:ahLst/>
              <a:cxnLst/>
              <a:rect l="l" t="t" r="r" b="b"/>
              <a:pathLst>
                <a:path w="225" h="193" extrusionOk="0">
                  <a:moveTo>
                    <a:pt x="123" y="0"/>
                  </a:moveTo>
                  <a:cubicBezTo>
                    <a:pt x="44" y="0"/>
                    <a:pt x="1" y="101"/>
                    <a:pt x="59" y="166"/>
                  </a:cubicBezTo>
                  <a:cubicBezTo>
                    <a:pt x="77" y="184"/>
                    <a:pt x="100" y="192"/>
                    <a:pt x="123" y="192"/>
                  </a:cubicBezTo>
                  <a:cubicBezTo>
                    <a:pt x="173" y="192"/>
                    <a:pt x="224" y="153"/>
                    <a:pt x="224" y="94"/>
                  </a:cubicBezTo>
                  <a:cubicBezTo>
                    <a:pt x="224" y="44"/>
                    <a:pt x="181" y="0"/>
                    <a:pt x="123"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2646;p51"/>
            <p:cNvSpPr/>
            <p:nvPr/>
          </p:nvSpPr>
          <p:spPr>
            <a:xfrm>
              <a:off x="4960525" y="2562500"/>
              <a:ext cx="5625" cy="4800"/>
            </a:xfrm>
            <a:custGeom>
              <a:avLst/>
              <a:gdLst/>
              <a:ahLst/>
              <a:cxnLst/>
              <a:rect l="l" t="t" r="r" b="b"/>
              <a:pathLst>
                <a:path w="225" h="192" extrusionOk="0">
                  <a:moveTo>
                    <a:pt x="123" y="0"/>
                  </a:moveTo>
                  <a:cubicBezTo>
                    <a:pt x="37" y="0"/>
                    <a:pt x="1" y="101"/>
                    <a:pt x="59" y="166"/>
                  </a:cubicBezTo>
                  <a:cubicBezTo>
                    <a:pt x="78" y="183"/>
                    <a:pt x="100" y="191"/>
                    <a:pt x="122" y="191"/>
                  </a:cubicBezTo>
                  <a:cubicBezTo>
                    <a:pt x="174" y="191"/>
                    <a:pt x="224" y="148"/>
                    <a:pt x="224" y="87"/>
                  </a:cubicBezTo>
                  <a:cubicBezTo>
                    <a:pt x="217" y="37"/>
                    <a:pt x="181" y="0"/>
                    <a:pt x="123"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2647;p51"/>
            <p:cNvSpPr/>
            <p:nvPr/>
          </p:nvSpPr>
          <p:spPr>
            <a:xfrm>
              <a:off x="4960575" y="2570225"/>
              <a:ext cx="5575" cy="4750"/>
            </a:xfrm>
            <a:custGeom>
              <a:avLst/>
              <a:gdLst/>
              <a:ahLst/>
              <a:cxnLst/>
              <a:rect l="l" t="t" r="r" b="b"/>
              <a:pathLst>
                <a:path w="223" h="190" extrusionOk="0">
                  <a:moveTo>
                    <a:pt x="134" y="1"/>
                  </a:moveTo>
                  <a:cubicBezTo>
                    <a:pt x="130" y="1"/>
                    <a:pt x="126" y="1"/>
                    <a:pt x="121" y="2"/>
                  </a:cubicBezTo>
                  <a:cubicBezTo>
                    <a:pt x="119" y="1"/>
                    <a:pt x="116" y="1"/>
                    <a:pt x="113" y="1"/>
                  </a:cubicBezTo>
                  <a:cubicBezTo>
                    <a:pt x="33" y="1"/>
                    <a:pt x="1" y="104"/>
                    <a:pt x="57" y="160"/>
                  </a:cubicBezTo>
                  <a:cubicBezTo>
                    <a:pt x="77" y="181"/>
                    <a:pt x="101" y="190"/>
                    <a:pt x="124" y="190"/>
                  </a:cubicBezTo>
                  <a:cubicBezTo>
                    <a:pt x="175" y="190"/>
                    <a:pt x="222" y="147"/>
                    <a:pt x="222" y="88"/>
                  </a:cubicBezTo>
                  <a:cubicBezTo>
                    <a:pt x="216" y="41"/>
                    <a:pt x="184" y="1"/>
                    <a:pt x="134"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2648;p51"/>
            <p:cNvSpPr/>
            <p:nvPr/>
          </p:nvSpPr>
          <p:spPr>
            <a:xfrm>
              <a:off x="4960525" y="2577825"/>
              <a:ext cx="5625" cy="4825"/>
            </a:xfrm>
            <a:custGeom>
              <a:avLst/>
              <a:gdLst/>
              <a:ahLst/>
              <a:cxnLst/>
              <a:rect l="l" t="t" r="r" b="b"/>
              <a:pathLst>
                <a:path w="225" h="193" extrusionOk="0">
                  <a:moveTo>
                    <a:pt x="123" y="1"/>
                  </a:moveTo>
                  <a:cubicBezTo>
                    <a:pt x="44" y="1"/>
                    <a:pt x="1" y="101"/>
                    <a:pt x="59" y="166"/>
                  </a:cubicBezTo>
                  <a:cubicBezTo>
                    <a:pt x="77" y="185"/>
                    <a:pt x="100" y="193"/>
                    <a:pt x="123" y="193"/>
                  </a:cubicBezTo>
                  <a:cubicBezTo>
                    <a:pt x="173" y="193"/>
                    <a:pt x="224" y="154"/>
                    <a:pt x="224" y="94"/>
                  </a:cubicBezTo>
                  <a:cubicBezTo>
                    <a:pt x="224" y="44"/>
                    <a:pt x="181" y="1"/>
                    <a:pt x="123"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2649;p51"/>
            <p:cNvSpPr/>
            <p:nvPr/>
          </p:nvSpPr>
          <p:spPr>
            <a:xfrm>
              <a:off x="4952050" y="2531675"/>
              <a:ext cx="5625" cy="4900"/>
            </a:xfrm>
            <a:custGeom>
              <a:avLst/>
              <a:gdLst/>
              <a:ahLst/>
              <a:cxnLst/>
              <a:rect l="l" t="t" r="r" b="b"/>
              <a:pathLst>
                <a:path w="225" h="196" extrusionOk="0">
                  <a:moveTo>
                    <a:pt x="131" y="0"/>
                  </a:moveTo>
                  <a:cubicBezTo>
                    <a:pt x="44" y="0"/>
                    <a:pt x="1" y="108"/>
                    <a:pt x="59" y="166"/>
                  </a:cubicBezTo>
                  <a:cubicBezTo>
                    <a:pt x="79" y="187"/>
                    <a:pt x="103" y="195"/>
                    <a:pt x="126" y="195"/>
                  </a:cubicBezTo>
                  <a:cubicBezTo>
                    <a:pt x="177" y="195"/>
                    <a:pt x="224" y="153"/>
                    <a:pt x="224" y="94"/>
                  </a:cubicBezTo>
                  <a:cubicBezTo>
                    <a:pt x="217" y="43"/>
                    <a:pt x="181" y="0"/>
                    <a:pt x="131"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2650;p51"/>
            <p:cNvSpPr/>
            <p:nvPr/>
          </p:nvSpPr>
          <p:spPr>
            <a:xfrm>
              <a:off x="4952100" y="2539400"/>
              <a:ext cx="5575" cy="4750"/>
            </a:xfrm>
            <a:custGeom>
              <a:avLst/>
              <a:gdLst/>
              <a:ahLst/>
              <a:cxnLst/>
              <a:rect l="l" t="t" r="r" b="b"/>
              <a:pathLst>
                <a:path w="223" h="190" extrusionOk="0">
                  <a:moveTo>
                    <a:pt x="120" y="1"/>
                  </a:moveTo>
                  <a:cubicBezTo>
                    <a:pt x="39" y="1"/>
                    <a:pt x="1" y="104"/>
                    <a:pt x="57" y="160"/>
                  </a:cubicBezTo>
                  <a:cubicBezTo>
                    <a:pt x="77" y="181"/>
                    <a:pt x="102" y="190"/>
                    <a:pt x="125" y="190"/>
                  </a:cubicBezTo>
                  <a:cubicBezTo>
                    <a:pt x="176" y="190"/>
                    <a:pt x="222" y="149"/>
                    <a:pt x="222" y="95"/>
                  </a:cubicBezTo>
                  <a:cubicBezTo>
                    <a:pt x="222" y="37"/>
                    <a:pt x="179" y="1"/>
                    <a:pt x="129" y="1"/>
                  </a:cubicBezTo>
                  <a:cubicBezTo>
                    <a:pt x="126" y="1"/>
                    <a:pt x="123" y="1"/>
                    <a:pt x="120"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2651;p51"/>
            <p:cNvSpPr/>
            <p:nvPr/>
          </p:nvSpPr>
          <p:spPr>
            <a:xfrm>
              <a:off x="4952050" y="2547175"/>
              <a:ext cx="5625" cy="4725"/>
            </a:xfrm>
            <a:custGeom>
              <a:avLst/>
              <a:gdLst/>
              <a:ahLst/>
              <a:cxnLst/>
              <a:rect l="l" t="t" r="r" b="b"/>
              <a:pathLst>
                <a:path w="225" h="189" extrusionOk="0">
                  <a:moveTo>
                    <a:pt x="131" y="0"/>
                  </a:moveTo>
                  <a:cubicBezTo>
                    <a:pt x="44" y="0"/>
                    <a:pt x="1" y="101"/>
                    <a:pt x="59" y="159"/>
                  </a:cubicBezTo>
                  <a:cubicBezTo>
                    <a:pt x="79" y="180"/>
                    <a:pt x="103" y="189"/>
                    <a:pt x="126" y="189"/>
                  </a:cubicBezTo>
                  <a:cubicBezTo>
                    <a:pt x="177" y="189"/>
                    <a:pt x="224" y="146"/>
                    <a:pt x="224" y="87"/>
                  </a:cubicBezTo>
                  <a:cubicBezTo>
                    <a:pt x="217" y="36"/>
                    <a:pt x="181" y="0"/>
                    <a:pt x="131"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2652;p51"/>
            <p:cNvSpPr/>
            <p:nvPr/>
          </p:nvSpPr>
          <p:spPr>
            <a:xfrm>
              <a:off x="4952050" y="2554750"/>
              <a:ext cx="5625" cy="4825"/>
            </a:xfrm>
            <a:custGeom>
              <a:avLst/>
              <a:gdLst/>
              <a:ahLst/>
              <a:cxnLst/>
              <a:rect l="l" t="t" r="r" b="b"/>
              <a:pathLst>
                <a:path w="225" h="193" extrusionOk="0">
                  <a:moveTo>
                    <a:pt x="131" y="0"/>
                  </a:moveTo>
                  <a:cubicBezTo>
                    <a:pt x="44" y="0"/>
                    <a:pt x="1" y="101"/>
                    <a:pt x="59" y="166"/>
                  </a:cubicBezTo>
                  <a:cubicBezTo>
                    <a:pt x="79" y="184"/>
                    <a:pt x="103" y="192"/>
                    <a:pt x="126" y="192"/>
                  </a:cubicBezTo>
                  <a:cubicBezTo>
                    <a:pt x="177" y="192"/>
                    <a:pt x="224" y="153"/>
                    <a:pt x="224" y="94"/>
                  </a:cubicBezTo>
                  <a:cubicBezTo>
                    <a:pt x="224" y="44"/>
                    <a:pt x="181" y="0"/>
                    <a:pt x="131"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2653;p51"/>
            <p:cNvSpPr/>
            <p:nvPr/>
          </p:nvSpPr>
          <p:spPr>
            <a:xfrm>
              <a:off x="4952050" y="2562500"/>
              <a:ext cx="5625" cy="4800"/>
            </a:xfrm>
            <a:custGeom>
              <a:avLst/>
              <a:gdLst/>
              <a:ahLst/>
              <a:cxnLst/>
              <a:rect l="l" t="t" r="r" b="b"/>
              <a:pathLst>
                <a:path w="225" h="192" extrusionOk="0">
                  <a:moveTo>
                    <a:pt x="131" y="0"/>
                  </a:moveTo>
                  <a:cubicBezTo>
                    <a:pt x="44" y="0"/>
                    <a:pt x="1" y="101"/>
                    <a:pt x="59" y="166"/>
                  </a:cubicBezTo>
                  <a:cubicBezTo>
                    <a:pt x="78" y="183"/>
                    <a:pt x="100" y="191"/>
                    <a:pt x="122" y="191"/>
                  </a:cubicBezTo>
                  <a:cubicBezTo>
                    <a:pt x="174" y="191"/>
                    <a:pt x="224" y="148"/>
                    <a:pt x="224" y="87"/>
                  </a:cubicBezTo>
                  <a:cubicBezTo>
                    <a:pt x="217" y="37"/>
                    <a:pt x="181" y="0"/>
                    <a:pt x="131"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2654;p51"/>
            <p:cNvSpPr/>
            <p:nvPr/>
          </p:nvSpPr>
          <p:spPr>
            <a:xfrm>
              <a:off x="4952100" y="2570225"/>
              <a:ext cx="5575" cy="4750"/>
            </a:xfrm>
            <a:custGeom>
              <a:avLst/>
              <a:gdLst/>
              <a:ahLst/>
              <a:cxnLst/>
              <a:rect l="l" t="t" r="r" b="b"/>
              <a:pathLst>
                <a:path w="223" h="190" extrusionOk="0">
                  <a:moveTo>
                    <a:pt x="140" y="1"/>
                  </a:moveTo>
                  <a:cubicBezTo>
                    <a:pt x="136" y="1"/>
                    <a:pt x="132" y="1"/>
                    <a:pt x="129" y="2"/>
                  </a:cubicBezTo>
                  <a:cubicBezTo>
                    <a:pt x="126" y="1"/>
                    <a:pt x="123" y="1"/>
                    <a:pt x="120" y="1"/>
                  </a:cubicBezTo>
                  <a:cubicBezTo>
                    <a:pt x="39" y="1"/>
                    <a:pt x="1" y="104"/>
                    <a:pt x="57" y="160"/>
                  </a:cubicBezTo>
                  <a:cubicBezTo>
                    <a:pt x="77" y="181"/>
                    <a:pt x="101" y="190"/>
                    <a:pt x="124" y="190"/>
                  </a:cubicBezTo>
                  <a:cubicBezTo>
                    <a:pt x="175" y="190"/>
                    <a:pt x="222" y="147"/>
                    <a:pt x="222" y="88"/>
                  </a:cubicBezTo>
                  <a:cubicBezTo>
                    <a:pt x="216" y="41"/>
                    <a:pt x="184" y="1"/>
                    <a:pt x="140"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2655;p51"/>
            <p:cNvSpPr/>
            <p:nvPr/>
          </p:nvSpPr>
          <p:spPr>
            <a:xfrm>
              <a:off x="4952050" y="2577825"/>
              <a:ext cx="5625" cy="4825"/>
            </a:xfrm>
            <a:custGeom>
              <a:avLst/>
              <a:gdLst/>
              <a:ahLst/>
              <a:cxnLst/>
              <a:rect l="l" t="t" r="r" b="b"/>
              <a:pathLst>
                <a:path w="225" h="193" extrusionOk="0">
                  <a:moveTo>
                    <a:pt x="131" y="1"/>
                  </a:moveTo>
                  <a:cubicBezTo>
                    <a:pt x="44" y="1"/>
                    <a:pt x="1" y="101"/>
                    <a:pt x="59" y="166"/>
                  </a:cubicBezTo>
                  <a:cubicBezTo>
                    <a:pt x="79" y="185"/>
                    <a:pt x="103" y="193"/>
                    <a:pt x="126" y="193"/>
                  </a:cubicBezTo>
                  <a:cubicBezTo>
                    <a:pt x="177" y="193"/>
                    <a:pt x="224" y="154"/>
                    <a:pt x="224" y="94"/>
                  </a:cubicBezTo>
                  <a:cubicBezTo>
                    <a:pt x="224" y="44"/>
                    <a:pt x="181" y="1"/>
                    <a:pt x="131"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2656;p51"/>
            <p:cNvSpPr/>
            <p:nvPr/>
          </p:nvSpPr>
          <p:spPr>
            <a:xfrm>
              <a:off x="4943575" y="2531675"/>
              <a:ext cx="5750" cy="4900"/>
            </a:xfrm>
            <a:custGeom>
              <a:avLst/>
              <a:gdLst/>
              <a:ahLst/>
              <a:cxnLst/>
              <a:rect l="l" t="t" r="r" b="b"/>
              <a:pathLst>
                <a:path w="230" h="196" extrusionOk="0">
                  <a:moveTo>
                    <a:pt x="131" y="0"/>
                  </a:moveTo>
                  <a:cubicBezTo>
                    <a:pt x="44" y="0"/>
                    <a:pt x="1" y="108"/>
                    <a:pt x="66" y="166"/>
                  </a:cubicBezTo>
                  <a:cubicBezTo>
                    <a:pt x="84" y="187"/>
                    <a:pt x="107" y="195"/>
                    <a:pt x="130" y="195"/>
                  </a:cubicBezTo>
                  <a:cubicBezTo>
                    <a:pt x="180" y="195"/>
                    <a:pt x="229" y="153"/>
                    <a:pt x="224" y="94"/>
                  </a:cubicBezTo>
                  <a:cubicBezTo>
                    <a:pt x="224" y="43"/>
                    <a:pt x="181" y="0"/>
                    <a:pt x="131"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2657;p51"/>
            <p:cNvSpPr/>
            <p:nvPr/>
          </p:nvSpPr>
          <p:spPr>
            <a:xfrm>
              <a:off x="4943625" y="2539400"/>
              <a:ext cx="5575" cy="4750"/>
            </a:xfrm>
            <a:custGeom>
              <a:avLst/>
              <a:gdLst/>
              <a:ahLst/>
              <a:cxnLst/>
              <a:rect l="l" t="t" r="r" b="b"/>
              <a:pathLst>
                <a:path w="223" h="190" extrusionOk="0">
                  <a:moveTo>
                    <a:pt x="121" y="1"/>
                  </a:moveTo>
                  <a:cubicBezTo>
                    <a:pt x="39" y="1"/>
                    <a:pt x="1" y="104"/>
                    <a:pt x="57" y="160"/>
                  </a:cubicBezTo>
                  <a:cubicBezTo>
                    <a:pt x="77" y="181"/>
                    <a:pt x="102" y="190"/>
                    <a:pt x="125" y="190"/>
                  </a:cubicBezTo>
                  <a:cubicBezTo>
                    <a:pt x="176" y="190"/>
                    <a:pt x="222" y="149"/>
                    <a:pt x="222" y="95"/>
                  </a:cubicBezTo>
                  <a:cubicBezTo>
                    <a:pt x="222" y="37"/>
                    <a:pt x="179" y="1"/>
                    <a:pt x="129" y="1"/>
                  </a:cubicBezTo>
                  <a:cubicBezTo>
                    <a:pt x="126" y="1"/>
                    <a:pt x="123" y="1"/>
                    <a:pt x="121"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2658;p51"/>
            <p:cNvSpPr/>
            <p:nvPr/>
          </p:nvSpPr>
          <p:spPr>
            <a:xfrm>
              <a:off x="4943575" y="2547175"/>
              <a:ext cx="5750" cy="4725"/>
            </a:xfrm>
            <a:custGeom>
              <a:avLst/>
              <a:gdLst/>
              <a:ahLst/>
              <a:cxnLst/>
              <a:rect l="l" t="t" r="r" b="b"/>
              <a:pathLst>
                <a:path w="230" h="189" extrusionOk="0">
                  <a:moveTo>
                    <a:pt x="131" y="0"/>
                  </a:moveTo>
                  <a:cubicBezTo>
                    <a:pt x="44" y="0"/>
                    <a:pt x="1" y="101"/>
                    <a:pt x="66" y="159"/>
                  </a:cubicBezTo>
                  <a:cubicBezTo>
                    <a:pt x="84" y="180"/>
                    <a:pt x="107" y="189"/>
                    <a:pt x="130" y="189"/>
                  </a:cubicBezTo>
                  <a:cubicBezTo>
                    <a:pt x="180" y="189"/>
                    <a:pt x="229" y="146"/>
                    <a:pt x="224" y="87"/>
                  </a:cubicBezTo>
                  <a:cubicBezTo>
                    <a:pt x="224" y="36"/>
                    <a:pt x="181" y="0"/>
                    <a:pt x="131"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2659;p51"/>
            <p:cNvSpPr/>
            <p:nvPr/>
          </p:nvSpPr>
          <p:spPr>
            <a:xfrm>
              <a:off x="4943575" y="2554750"/>
              <a:ext cx="5625" cy="4825"/>
            </a:xfrm>
            <a:custGeom>
              <a:avLst/>
              <a:gdLst/>
              <a:ahLst/>
              <a:cxnLst/>
              <a:rect l="l" t="t" r="r" b="b"/>
              <a:pathLst>
                <a:path w="225" h="193" extrusionOk="0">
                  <a:moveTo>
                    <a:pt x="131" y="0"/>
                  </a:moveTo>
                  <a:cubicBezTo>
                    <a:pt x="44" y="0"/>
                    <a:pt x="1" y="101"/>
                    <a:pt x="59" y="166"/>
                  </a:cubicBezTo>
                  <a:cubicBezTo>
                    <a:pt x="79" y="184"/>
                    <a:pt x="103" y="192"/>
                    <a:pt x="126" y="192"/>
                  </a:cubicBezTo>
                  <a:cubicBezTo>
                    <a:pt x="177" y="192"/>
                    <a:pt x="224" y="153"/>
                    <a:pt x="224" y="94"/>
                  </a:cubicBezTo>
                  <a:cubicBezTo>
                    <a:pt x="224" y="44"/>
                    <a:pt x="181" y="0"/>
                    <a:pt x="131"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2660;p51"/>
            <p:cNvSpPr/>
            <p:nvPr/>
          </p:nvSpPr>
          <p:spPr>
            <a:xfrm>
              <a:off x="4943575" y="2562500"/>
              <a:ext cx="5750" cy="4800"/>
            </a:xfrm>
            <a:custGeom>
              <a:avLst/>
              <a:gdLst/>
              <a:ahLst/>
              <a:cxnLst/>
              <a:rect l="l" t="t" r="r" b="b"/>
              <a:pathLst>
                <a:path w="230" h="192" extrusionOk="0">
                  <a:moveTo>
                    <a:pt x="131" y="0"/>
                  </a:moveTo>
                  <a:cubicBezTo>
                    <a:pt x="44" y="0"/>
                    <a:pt x="1" y="101"/>
                    <a:pt x="66" y="166"/>
                  </a:cubicBezTo>
                  <a:cubicBezTo>
                    <a:pt x="83" y="183"/>
                    <a:pt x="104" y="191"/>
                    <a:pt x="126" y="191"/>
                  </a:cubicBezTo>
                  <a:cubicBezTo>
                    <a:pt x="177" y="191"/>
                    <a:pt x="230" y="148"/>
                    <a:pt x="224" y="87"/>
                  </a:cubicBezTo>
                  <a:cubicBezTo>
                    <a:pt x="224" y="37"/>
                    <a:pt x="181" y="0"/>
                    <a:pt x="131"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2661;p51"/>
            <p:cNvSpPr/>
            <p:nvPr/>
          </p:nvSpPr>
          <p:spPr>
            <a:xfrm>
              <a:off x="4943625" y="2570225"/>
              <a:ext cx="5700" cy="4750"/>
            </a:xfrm>
            <a:custGeom>
              <a:avLst/>
              <a:gdLst/>
              <a:ahLst/>
              <a:cxnLst/>
              <a:rect l="l" t="t" r="r" b="b"/>
              <a:pathLst>
                <a:path w="228" h="190" extrusionOk="0">
                  <a:moveTo>
                    <a:pt x="140" y="1"/>
                  </a:moveTo>
                  <a:cubicBezTo>
                    <a:pt x="136" y="1"/>
                    <a:pt x="132" y="1"/>
                    <a:pt x="129" y="2"/>
                  </a:cubicBezTo>
                  <a:cubicBezTo>
                    <a:pt x="126" y="1"/>
                    <a:pt x="123" y="1"/>
                    <a:pt x="121" y="1"/>
                  </a:cubicBezTo>
                  <a:cubicBezTo>
                    <a:pt x="39" y="1"/>
                    <a:pt x="1" y="104"/>
                    <a:pt x="64" y="160"/>
                  </a:cubicBezTo>
                  <a:cubicBezTo>
                    <a:pt x="82" y="181"/>
                    <a:pt x="105" y="190"/>
                    <a:pt x="128" y="190"/>
                  </a:cubicBezTo>
                  <a:cubicBezTo>
                    <a:pt x="178" y="190"/>
                    <a:pt x="227" y="147"/>
                    <a:pt x="222" y="88"/>
                  </a:cubicBezTo>
                  <a:cubicBezTo>
                    <a:pt x="222" y="41"/>
                    <a:pt x="185" y="1"/>
                    <a:pt x="140"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2662;p51"/>
            <p:cNvSpPr/>
            <p:nvPr/>
          </p:nvSpPr>
          <p:spPr>
            <a:xfrm>
              <a:off x="4943575" y="2577825"/>
              <a:ext cx="5625" cy="4825"/>
            </a:xfrm>
            <a:custGeom>
              <a:avLst/>
              <a:gdLst/>
              <a:ahLst/>
              <a:cxnLst/>
              <a:rect l="l" t="t" r="r" b="b"/>
              <a:pathLst>
                <a:path w="225" h="193" extrusionOk="0">
                  <a:moveTo>
                    <a:pt x="131" y="1"/>
                  </a:moveTo>
                  <a:cubicBezTo>
                    <a:pt x="44" y="1"/>
                    <a:pt x="1" y="101"/>
                    <a:pt x="59" y="166"/>
                  </a:cubicBezTo>
                  <a:cubicBezTo>
                    <a:pt x="79" y="185"/>
                    <a:pt x="103" y="193"/>
                    <a:pt x="126" y="193"/>
                  </a:cubicBezTo>
                  <a:cubicBezTo>
                    <a:pt x="177" y="193"/>
                    <a:pt x="224" y="154"/>
                    <a:pt x="224" y="94"/>
                  </a:cubicBezTo>
                  <a:cubicBezTo>
                    <a:pt x="224" y="44"/>
                    <a:pt x="181" y="1"/>
                    <a:pt x="131"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85" name="Google Shape;2584;p51"/>
          <p:cNvGrpSpPr/>
          <p:nvPr/>
        </p:nvGrpSpPr>
        <p:grpSpPr>
          <a:xfrm>
            <a:off x="5148684" y="2232224"/>
            <a:ext cx="1431776" cy="855712"/>
            <a:chOff x="4943575" y="2516350"/>
            <a:chExt cx="98675" cy="81700"/>
          </a:xfrm>
          <a:solidFill>
            <a:schemeClr val="bg1"/>
          </a:solidFill>
        </p:grpSpPr>
        <p:sp>
          <p:nvSpPr>
            <p:cNvPr id="186" name="Google Shape;2585;p51"/>
            <p:cNvSpPr/>
            <p:nvPr/>
          </p:nvSpPr>
          <p:spPr>
            <a:xfrm>
              <a:off x="5036450" y="2554750"/>
              <a:ext cx="5800" cy="4825"/>
            </a:xfrm>
            <a:custGeom>
              <a:avLst/>
              <a:gdLst/>
              <a:ahLst/>
              <a:cxnLst/>
              <a:rect l="l" t="t" r="r" b="b"/>
              <a:pathLst>
                <a:path w="232" h="193" extrusionOk="0">
                  <a:moveTo>
                    <a:pt x="130" y="0"/>
                  </a:moveTo>
                  <a:cubicBezTo>
                    <a:pt x="51" y="0"/>
                    <a:pt x="0" y="101"/>
                    <a:pt x="65" y="166"/>
                  </a:cubicBezTo>
                  <a:cubicBezTo>
                    <a:pt x="83" y="184"/>
                    <a:pt x="106" y="192"/>
                    <a:pt x="129" y="192"/>
                  </a:cubicBezTo>
                  <a:cubicBezTo>
                    <a:pt x="179" y="192"/>
                    <a:pt x="229" y="153"/>
                    <a:pt x="224" y="94"/>
                  </a:cubicBezTo>
                  <a:cubicBezTo>
                    <a:pt x="231" y="44"/>
                    <a:pt x="188"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2586;p51"/>
            <p:cNvSpPr/>
            <p:nvPr/>
          </p:nvSpPr>
          <p:spPr>
            <a:xfrm>
              <a:off x="5028150" y="2547175"/>
              <a:ext cx="5625" cy="4725"/>
            </a:xfrm>
            <a:custGeom>
              <a:avLst/>
              <a:gdLst/>
              <a:ahLst/>
              <a:cxnLst/>
              <a:rect l="l" t="t" r="r" b="b"/>
              <a:pathLst>
                <a:path w="225" h="189" extrusionOk="0">
                  <a:moveTo>
                    <a:pt x="123" y="0"/>
                  </a:moveTo>
                  <a:cubicBezTo>
                    <a:pt x="37" y="0"/>
                    <a:pt x="0" y="101"/>
                    <a:pt x="58" y="159"/>
                  </a:cubicBezTo>
                  <a:cubicBezTo>
                    <a:pt x="79" y="180"/>
                    <a:pt x="103" y="189"/>
                    <a:pt x="126" y="189"/>
                  </a:cubicBezTo>
                  <a:cubicBezTo>
                    <a:pt x="177" y="189"/>
                    <a:pt x="224" y="146"/>
                    <a:pt x="224" y="87"/>
                  </a:cubicBezTo>
                  <a:cubicBezTo>
                    <a:pt x="217" y="36"/>
                    <a:pt x="181" y="0"/>
                    <a:pt x="123"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2587;p51"/>
            <p:cNvSpPr/>
            <p:nvPr/>
          </p:nvSpPr>
          <p:spPr>
            <a:xfrm>
              <a:off x="5028150" y="2554750"/>
              <a:ext cx="5625" cy="4825"/>
            </a:xfrm>
            <a:custGeom>
              <a:avLst/>
              <a:gdLst/>
              <a:ahLst/>
              <a:cxnLst/>
              <a:rect l="l" t="t" r="r" b="b"/>
              <a:pathLst>
                <a:path w="225" h="193" extrusionOk="0">
                  <a:moveTo>
                    <a:pt x="123" y="0"/>
                  </a:moveTo>
                  <a:cubicBezTo>
                    <a:pt x="44" y="0"/>
                    <a:pt x="0" y="101"/>
                    <a:pt x="58" y="166"/>
                  </a:cubicBezTo>
                  <a:cubicBezTo>
                    <a:pt x="76" y="184"/>
                    <a:pt x="99" y="192"/>
                    <a:pt x="123" y="192"/>
                  </a:cubicBezTo>
                  <a:cubicBezTo>
                    <a:pt x="173" y="192"/>
                    <a:pt x="224" y="153"/>
                    <a:pt x="224" y="94"/>
                  </a:cubicBezTo>
                  <a:cubicBezTo>
                    <a:pt x="224" y="44"/>
                    <a:pt x="181" y="0"/>
                    <a:pt x="123"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2588;p51"/>
            <p:cNvSpPr/>
            <p:nvPr/>
          </p:nvSpPr>
          <p:spPr>
            <a:xfrm>
              <a:off x="5028150" y="2562500"/>
              <a:ext cx="5625" cy="4800"/>
            </a:xfrm>
            <a:custGeom>
              <a:avLst/>
              <a:gdLst/>
              <a:ahLst/>
              <a:cxnLst/>
              <a:rect l="l" t="t" r="r" b="b"/>
              <a:pathLst>
                <a:path w="225" h="192" extrusionOk="0">
                  <a:moveTo>
                    <a:pt x="123" y="0"/>
                  </a:moveTo>
                  <a:cubicBezTo>
                    <a:pt x="37" y="0"/>
                    <a:pt x="0" y="101"/>
                    <a:pt x="58" y="166"/>
                  </a:cubicBezTo>
                  <a:cubicBezTo>
                    <a:pt x="77" y="183"/>
                    <a:pt x="100" y="191"/>
                    <a:pt x="122" y="191"/>
                  </a:cubicBezTo>
                  <a:cubicBezTo>
                    <a:pt x="174" y="191"/>
                    <a:pt x="224" y="148"/>
                    <a:pt x="224" y="87"/>
                  </a:cubicBezTo>
                  <a:cubicBezTo>
                    <a:pt x="217" y="37"/>
                    <a:pt x="181" y="0"/>
                    <a:pt x="123"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2589;p51"/>
            <p:cNvSpPr/>
            <p:nvPr/>
          </p:nvSpPr>
          <p:spPr>
            <a:xfrm>
              <a:off x="5019725"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2590;p51"/>
            <p:cNvSpPr/>
            <p:nvPr/>
          </p:nvSpPr>
          <p:spPr>
            <a:xfrm>
              <a:off x="5019675" y="2547175"/>
              <a:ext cx="5625" cy="4725"/>
            </a:xfrm>
            <a:custGeom>
              <a:avLst/>
              <a:gdLst/>
              <a:ahLst/>
              <a:cxnLst/>
              <a:rect l="l" t="t" r="r" b="b"/>
              <a:pathLst>
                <a:path w="225" h="189" extrusionOk="0">
                  <a:moveTo>
                    <a:pt x="130" y="0"/>
                  </a:moveTo>
                  <a:cubicBezTo>
                    <a:pt x="44" y="0"/>
                    <a:pt x="0" y="101"/>
                    <a:pt x="58" y="159"/>
                  </a:cubicBezTo>
                  <a:cubicBezTo>
                    <a:pt x="79" y="180"/>
                    <a:pt x="103" y="189"/>
                    <a:pt x="126" y="189"/>
                  </a:cubicBezTo>
                  <a:cubicBezTo>
                    <a:pt x="177" y="189"/>
                    <a:pt x="224" y="146"/>
                    <a:pt x="224" y="87"/>
                  </a:cubicBezTo>
                  <a:cubicBezTo>
                    <a:pt x="217" y="36"/>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2591;p51"/>
            <p:cNvSpPr/>
            <p:nvPr/>
          </p:nvSpPr>
          <p:spPr>
            <a:xfrm>
              <a:off x="5019675" y="2554750"/>
              <a:ext cx="5625" cy="4825"/>
            </a:xfrm>
            <a:custGeom>
              <a:avLst/>
              <a:gdLst/>
              <a:ahLst/>
              <a:cxnLst/>
              <a:rect l="l" t="t" r="r" b="b"/>
              <a:pathLst>
                <a:path w="225" h="193" extrusionOk="0">
                  <a:moveTo>
                    <a:pt x="130" y="0"/>
                  </a:moveTo>
                  <a:cubicBezTo>
                    <a:pt x="44" y="0"/>
                    <a:pt x="0" y="101"/>
                    <a:pt x="58" y="166"/>
                  </a:cubicBezTo>
                  <a:cubicBezTo>
                    <a:pt x="79" y="184"/>
                    <a:pt x="102" y="192"/>
                    <a:pt x="126" y="192"/>
                  </a:cubicBezTo>
                  <a:cubicBezTo>
                    <a:pt x="177" y="192"/>
                    <a:pt x="224" y="153"/>
                    <a:pt x="224" y="94"/>
                  </a:cubicBezTo>
                  <a:cubicBezTo>
                    <a:pt x="224" y="44"/>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2592;p51"/>
            <p:cNvSpPr/>
            <p:nvPr/>
          </p:nvSpPr>
          <p:spPr>
            <a:xfrm>
              <a:off x="5019675" y="2562500"/>
              <a:ext cx="5625" cy="4800"/>
            </a:xfrm>
            <a:custGeom>
              <a:avLst/>
              <a:gdLst/>
              <a:ahLst/>
              <a:cxnLst/>
              <a:rect l="l" t="t" r="r" b="b"/>
              <a:pathLst>
                <a:path w="225" h="192" extrusionOk="0">
                  <a:moveTo>
                    <a:pt x="130" y="0"/>
                  </a:moveTo>
                  <a:cubicBezTo>
                    <a:pt x="44" y="0"/>
                    <a:pt x="0" y="101"/>
                    <a:pt x="58" y="166"/>
                  </a:cubicBezTo>
                  <a:cubicBezTo>
                    <a:pt x="77" y="183"/>
                    <a:pt x="100" y="191"/>
                    <a:pt x="122" y="191"/>
                  </a:cubicBezTo>
                  <a:cubicBezTo>
                    <a:pt x="174" y="191"/>
                    <a:pt x="224" y="148"/>
                    <a:pt x="224" y="87"/>
                  </a:cubicBezTo>
                  <a:cubicBezTo>
                    <a:pt x="217" y="37"/>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2593;p51"/>
            <p:cNvSpPr/>
            <p:nvPr/>
          </p:nvSpPr>
          <p:spPr>
            <a:xfrm>
              <a:off x="5019725" y="2570225"/>
              <a:ext cx="5575" cy="4750"/>
            </a:xfrm>
            <a:custGeom>
              <a:avLst/>
              <a:gdLst/>
              <a:ahLst/>
              <a:cxnLst/>
              <a:rect l="l" t="t" r="r" b="b"/>
              <a:pathLst>
                <a:path w="223" h="190" extrusionOk="0">
                  <a:moveTo>
                    <a:pt x="139" y="1"/>
                  </a:moveTo>
                  <a:cubicBezTo>
                    <a:pt x="136" y="1"/>
                    <a:pt x="132" y="1"/>
                    <a:pt x="128" y="2"/>
                  </a:cubicBezTo>
                  <a:cubicBezTo>
                    <a:pt x="126" y="1"/>
                    <a:pt x="123" y="1"/>
                    <a:pt x="120" y="1"/>
                  </a:cubicBezTo>
                  <a:cubicBezTo>
                    <a:pt x="39" y="1"/>
                    <a:pt x="0" y="104"/>
                    <a:pt x="56" y="160"/>
                  </a:cubicBezTo>
                  <a:cubicBezTo>
                    <a:pt x="77" y="181"/>
                    <a:pt x="101" y="190"/>
                    <a:pt x="124" y="190"/>
                  </a:cubicBezTo>
                  <a:cubicBezTo>
                    <a:pt x="175" y="190"/>
                    <a:pt x="222" y="147"/>
                    <a:pt x="222" y="88"/>
                  </a:cubicBezTo>
                  <a:cubicBezTo>
                    <a:pt x="215" y="41"/>
                    <a:pt x="184" y="1"/>
                    <a:pt x="139"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2594;p51"/>
            <p:cNvSpPr/>
            <p:nvPr/>
          </p:nvSpPr>
          <p:spPr>
            <a:xfrm>
              <a:off x="5011200"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2595;p51"/>
            <p:cNvSpPr/>
            <p:nvPr/>
          </p:nvSpPr>
          <p:spPr>
            <a:xfrm>
              <a:off x="5011250"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2596;p51"/>
            <p:cNvSpPr/>
            <p:nvPr/>
          </p:nvSpPr>
          <p:spPr>
            <a:xfrm>
              <a:off x="5011200"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2597;p51"/>
            <p:cNvSpPr/>
            <p:nvPr/>
          </p:nvSpPr>
          <p:spPr>
            <a:xfrm>
              <a:off x="5011200" y="2554750"/>
              <a:ext cx="5625" cy="4825"/>
            </a:xfrm>
            <a:custGeom>
              <a:avLst/>
              <a:gdLst/>
              <a:ahLst/>
              <a:cxnLst/>
              <a:rect l="l" t="t" r="r" b="b"/>
              <a:pathLst>
                <a:path w="225" h="193" extrusionOk="0">
                  <a:moveTo>
                    <a:pt x="130" y="0"/>
                  </a:moveTo>
                  <a:cubicBezTo>
                    <a:pt x="44" y="0"/>
                    <a:pt x="1" y="101"/>
                    <a:pt x="58" y="166"/>
                  </a:cubicBezTo>
                  <a:cubicBezTo>
                    <a:pt x="79" y="184"/>
                    <a:pt x="103" y="192"/>
                    <a:pt x="126" y="192"/>
                  </a:cubicBezTo>
                  <a:cubicBezTo>
                    <a:pt x="177" y="192"/>
                    <a:pt x="224" y="153"/>
                    <a:pt x="224" y="94"/>
                  </a:cubicBezTo>
                  <a:cubicBezTo>
                    <a:pt x="224" y="44"/>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2598;p51"/>
            <p:cNvSpPr/>
            <p:nvPr/>
          </p:nvSpPr>
          <p:spPr>
            <a:xfrm>
              <a:off x="5011200" y="2562500"/>
              <a:ext cx="5750" cy="4800"/>
            </a:xfrm>
            <a:custGeom>
              <a:avLst/>
              <a:gdLst/>
              <a:ahLst/>
              <a:cxnLst/>
              <a:rect l="l" t="t" r="r" b="b"/>
              <a:pathLst>
                <a:path w="230" h="192" extrusionOk="0">
                  <a:moveTo>
                    <a:pt x="130" y="0"/>
                  </a:moveTo>
                  <a:cubicBezTo>
                    <a:pt x="44" y="0"/>
                    <a:pt x="1" y="101"/>
                    <a:pt x="65" y="166"/>
                  </a:cubicBezTo>
                  <a:cubicBezTo>
                    <a:pt x="82" y="183"/>
                    <a:pt x="104" y="191"/>
                    <a:pt x="126" y="191"/>
                  </a:cubicBezTo>
                  <a:cubicBezTo>
                    <a:pt x="177" y="191"/>
                    <a:pt x="229" y="148"/>
                    <a:pt x="224" y="87"/>
                  </a:cubicBezTo>
                  <a:cubicBezTo>
                    <a:pt x="224" y="37"/>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2599;p51"/>
            <p:cNvSpPr/>
            <p:nvPr/>
          </p:nvSpPr>
          <p:spPr>
            <a:xfrm>
              <a:off x="501125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2600;p51"/>
            <p:cNvSpPr/>
            <p:nvPr/>
          </p:nvSpPr>
          <p:spPr>
            <a:xfrm>
              <a:off x="5011200" y="2577825"/>
              <a:ext cx="5625" cy="4825"/>
            </a:xfrm>
            <a:custGeom>
              <a:avLst/>
              <a:gdLst/>
              <a:ahLst/>
              <a:cxnLst/>
              <a:rect l="l" t="t" r="r" b="b"/>
              <a:pathLst>
                <a:path w="225" h="193" extrusionOk="0">
                  <a:moveTo>
                    <a:pt x="130" y="1"/>
                  </a:moveTo>
                  <a:cubicBezTo>
                    <a:pt x="44" y="1"/>
                    <a:pt x="1" y="101"/>
                    <a:pt x="58" y="166"/>
                  </a:cubicBezTo>
                  <a:cubicBezTo>
                    <a:pt x="79" y="185"/>
                    <a:pt x="103" y="193"/>
                    <a:pt x="126" y="193"/>
                  </a:cubicBezTo>
                  <a:cubicBezTo>
                    <a:pt x="177" y="193"/>
                    <a:pt x="224" y="154"/>
                    <a:pt x="224" y="94"/>
                  </a:cubicBezTo>
                  <a:cubicBezTo>
                    <a:pt x="224" y="44"/>
                    <a:pt x="181" y="1"/>
                    <a:pt x="130"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2601;p51"/>
            <p:cNvSpPr/>
            <p:nvPr/>
          </p:nvSpPr>
          <p:spPr>
            <a:xfrm>
              <a:off x="5002725" y="2524100"/>
              <a:ext cx="5750" cy="4775"/>
            </a:xfrm>
            <a:custGeom>
              <a:avLst/>
              <a:gdLst/>
              <a:ahLst/>
              <a:cxnLst/>
              <a:rect l="l" t="t" r="r" b="b"/>
              <a:pathLst>
                <a:path w="230" h="191" extrusionOk="0">
                  <a:moveTo>
                    <a:pt x="130" y="0"/>
                  </a:moveTo>
                  <a:cubicBezTo>
                    <a:pt x="44" y="0"/>
                    <a:pt x="1" y="101"/>
                    <a:pt x="65" y="166"/>
                  </a:cubicBezTo>
                  <a:cubicBezTo>
                    <a:pt x="83" y="183"/>
                    <a:pt x="104" y="191"/>
                    <a:pt x="126" y="191"/>
                  </a:cubicBezTo>
                  <a:cubicBezTo>
                    <a:pt x="177" y="191"/>
                    <a:pt x="229" y="148"/>
                    <a:pt x="224" y="87"/>
                  </a:cubicBezTo>
                  <a:cubicBezTo>
                    <a:pt x="224" y="36"/>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2602;p51"/>
            <p:cNvSpPr/>
            <p:nvPr/>
          </p:nvSpPr>
          <p:spPr>
            <a:xfrm>
              <a:off x="5002725"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603;p51"/>
            <p:cNvSpPr/>
            <p:nvPr/>
          </p:nvSpPr>
          <p:spPr>
            <a:xfrm>
              <a:off x="5002775"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2604;p51"/>
            <p:cNvSpPr/>
            <p:nvPr/>
          </p:nvSpPr>
          <p:spPr>
            <a:xfrm>
              <a:off x="5002725"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2605;p51"/>
            <p:cNvSpPr/>
            <p:nvPr/>
          </p:nvSpPr>
          <p:spPr>
            <a:xfrm>
              <a:off x="5002725" y="2554750"/>
              <a:ext cx="5625" cy="4825"/>
            </a:xfrm>
            <a:custGeom>
              <a:avLst/>
              <a:gdLst/>
              <a:ahLst/>
              <a:cxnLst/>
              <a:rect l="l" t="t" r="r" b="b"/>
              <a:pathLst>
                <a:path w="225" h="193" extrusionOk="0">
                  <a:moveTo>
                    <a:pt x="130" y="0"/>
                  </a:moveTo>
                  <a:cubicBezTo>
                    <a:pt x="44" y="0"/>
                    <a:pt x="1" y="101"/>
                    <a:pt x="58" y="166"/>
                  </a:cubicBezTo>
                  <a:cubicBezTo>
                    <a:pt x="79" y="184"/>
                    <a:pt x="103" y="192"/>
                    <a:pt x="126" y="192"/>
                  </a:cubicBezTo>
                  <a:cubicBezTo>
                    <a:pt x="177" y="192"/>
                    <a:pt x="224" y="153"/>
                    <a:pt x="224" y="94"/>
                  </a:cubicBezTo>
                  <a:cubicBezTo>
                    <a:pt x="224" y="44"/>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606;p51"/>
            <p:cNvSpPr/>
            <p:nvPr/>
          </p:nvSpPr>
          <p:spPr>
            <a:xfrm>
              <a:off x="5002725" y="2562500"/>
              <a:ext cx="5750" cy="4800"/>
            </a:xfrm>
            <a:custGeom>
              <a:avLst/>
              <a:gdLst/>
              <a:ahLst/>
              <a:cxnLst/>
              <a:rect l="l" t="t" r="r" b="b"/>
              <a:pathLst>
                <a:path w="230" h="192" extrusionOk="0">
                  <a:moveTo>
                    <a:pt x="130" y="0"/>
                  </a:moveTo>
                  <a:cubicBezTo>
                    <a:pt x="44" y="0"/>
                    <a:pt x="1" y="101"/>
                    <a:pt x="65" y="166"/>
                  </a:cubicBezTo>
                  <a:cubicBezTo>
                    <a:pt x="83" y="183"/>
                    <a:pt x="104" y="191"/>
                    <a:pt x="126" y="191"/>
                  </a:cubicBezTo>
                  <a:cubicBezTo>
                    <a:pt x="177" y="191"/>
                    <a:pt x="229" y="148"/>
                    <a:pt x="224" y="87"/>
                  </a:cubicBezTo>
                  <a:cubicBezTo>
                    <a:pt x="224" y="37"/>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607;p51"/>
            <p:cNvSpPr/>
            <p:nvPr/>
          </p:nvSpPr>
          <p:spPr>
            <a:xfrm>
              <a:off x="500277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608;p51"/>
            <p:cNvSpPr/>
            <p:nvPr/>
          </p:nvSpPr>
          <p:spPr>
            <a:xfrm>
              <a:off x="5002725" y="2577825"/>
              <a:ext cx="5625" cy="4825"/>
            </a:xfrm>
            <a:custGeom>
              <a:avLst/>
              <a:gdLst/>
              <a:ahLst/>
              <a:cxnLst/>
              <a:rect l="l" t="t" r="r" b="b"/>
              <a:pathLst>
                <a:path w="225" h="193" extrusionOk="0">
                  <a:moveTo>
                    <a:pt x="130" y="1"/>
                  </a:moveTo>
                  <a:cubicBezTo>
                    <a:pt x="44" y="1"/>
                    <a:pt x="1" y="101"/>
                    <a:pt x="58" y="166"/>
                  </a:cubicBezTo>
                  <a:cubicBezTo>
                    <a:pt x="79" y="185"/>
                    <a:pt x="103" y="193"/>
                    <a:pt x="126" y="193"/>
                  </a:cubicBezTo>
                  <a:cubicBezTo>
                    <a:pt x="177" y="193"/>
                    <a:pt x="224" y="154"/>
                    <a:pt x="224" y="94"/>
                  </a:cubicBezTo>
                  <a:cubicBezTo>
                    <a:pt x="224" y="44"/>
                    <a:pt x="181" y="1"/>
                    <a:pt x="130"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609;p51"/>
            <p:cNvSpPr/>
            <p:nvPr/>
          </p:nvSpPr>
          <p:spPr>
            <a:xfrm>
              <a:off x="5002725" y="2585575"/>
              <a:ext cx="5750" cy="4800"/>
            </a:xfrm>
            <a:custGeom>
              <a:avLst/>
              <a:gdLst/>
              <a:ahLst/>
              <a:cxnLst/>
              <a:rect l="l" t="t" r="r" b="b"/>
              <a:pathLst>
                <a:path w="230" h="192" extrusionOk="0">
                  <a:moveTo>
                    <a:pt x="130" y="1"/>
                  </a:moveTo>
                  <a:cubicBezTo>
                    <a:pt x="44" y="1"/>
                    <a:pt x="1" y="102"/>
                    <a:pt x="65" y="167"/>
                  </a:cubicBezTo>
                  <a:cubicBezTo>
                    <a:pt x="83" y="184"/>
                    <a:pt x="104" y="191"/>
                    <a:pt x="126" y="191"/>
                  </a:cubicBezTo>
                  <a:cubicBezTo>
                    <a:pt x="177" y="191"/>
                    <a:pt x="229" y="148"/>
                    <a:pt x="224" y="87"/>
                  </a:cubicBezTo>
                  <a:cubicBezTo>
                    <a:pt x="224" y="37"/>
                    <a:pt x="181" y="1"/>
                    <a:pt x="130"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610;p51"/>
            <p:cNvSpPr/>
            <p:nvPr/>
          </p:nvSpPr>
          <p:spPr>
            <a:xfrm>
              <a:off x="4994250" y="25163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3"/>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611;p51"/>
            <p:cNvSpPr/>
            <p:nvPr/>
          </p:nvSpPr>
          <p:spPr>
            <a:xfrm>
              <a:off x="4994250" y="2524100"/>
              <a:ext cx="5750" cy="4775"/>
            </a:xfrm>
            <a:custGeom>
              <a:avLst/>
              <a:gdLst/>
              <a:ahLst/>
              <a:cxnLst/>
              <a:rect l="l" t="t" r="r" b="b"/>
              <a:pathLst>
                <a:path w="230" h="191" extrusionOk="0">
                  <a:moveTo>
                    <a:pt x="130" y="0"/>
                  </a:moveTo>
                  <a:cubicBezTo>
                    <a:pt x="44" y="0"/>
                    <a:pt x="1" y="101"/>
                    <a:pt x="65" y="166"/>
                  </a:cubicBezTo>
                  <a:cubicBezTo>
                    <a:pt x="83" y="183"/>
                    <a:pt x="104" y="191"/>
                    <a:pt x="126" y="191"/>
                  </a:cubicBezTo>
                  <a:cubicBezTo>
                    <a:pt x="177" y="191"/>
                    <a:pt x="229" y="148"/>
                    <a:pt x="224" y="87"/>
                  </a:cubicBezTo>
                  <a:cubicBezTo>
                    <a:pt x="224" y="36"/>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612;p51"/>
            <p:cNvSpPr/>
            <p:nvPr/>
          </p:nvSpPr>
          <p:spPr>
            <a:xfrm>
              <a:off x="4994250"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613;p51"/>
            <p:cNvSpPr/>
            <p:nvPr/>
          </p:nvSpPr>
          <p:spPr>
            <a:xfrm>
              <a:off x="4994300"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614;p51"/>
            <p:cNvSpPr/>
            <p:nvPr/>
          </p:nvSpPr>
          <p:spPr>
            <a:xfrm>
              <a:off x="4994250"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2615;p51"/>
            <p:cNvSpPr/>
            <p:nvPr/>
          </p:nvSpPr>
          <p:spPr>
            <a:xfrm>
              <a:off x="4994250"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2616;p51"/>
            <p:cNvSpPr/>
            <p:nvPr/>
          </p:nvSpPr>
          <p:spPr>
            <a:xfrm>
              <a:off x="4994250" y="2562500"/>
              <a:ext cx="5750" cy="4800"/>
            </a:xfrm>
            <a:custGeom>
              <a:avLst/>
              <a:gdLst/>
              <a:ahLst/>
              <a:cxnLst/>
              <a:rect l="l" t="t" r="r" b="b"/>
              <a:pathLst>
                <a:path w="230" h="192" extrusionOk="0">
                  <a:moveTo>
                    <a:pt x="130" y="0"/>
                  </a:moveTo>
                  <a:cubicBezTo>
                    <a:pt x="44" y="0"/>
                    <a:pt x="1" y="101"/>
                    <a:pt x="65" y="166"/>
                  </a:cubicBezTo>
                  <a:cubicBezTo>
                    <a:pt x="83" y="183"/>
                    <a:pt x="104" y="191"/>
                    <a:pt x="126" y="191"/>
                  </a:cubicBezTo>
                  <a:cubicBezTo>
                    <a:pt x="177" y="191"/>
                    <a:pt x="229" y="148"/>
                    <a:pt x="224" y="87"/>
                  </a:cubicBezTo>
                  <a:cubicBezTo>
                    <a:pt x="224" y="37"/>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617;p51"/>
            <p:cNvSpPr/>
            <p:nvPr/>
          </p:nvSpPr>
          <p:spPr>
            <a:xfrm>
              <a:off x="499430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2618;p51"/>
            <p:cNvSpPr/>
            <p:nvPr/>
          </p:nvSpPr>
          <p:spPr>
            <a:xfrm>
              <a:off x="4994250"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619;p51"/>
            <p:cNvSpPr/>
            <p:nvPr/>
          </p:nvSpPr>
          <p:spPr>
            <a:xfrm>
              <a:off x="4994250" y="2585575"/>
              <a:ext cx="5750" cy="4800"/>
            </a:xfrm>
            <a:custGeom>
              <a:avLst/>
              <a:gdLst/>
              <a:ahLst/>
              <a:cxnLst/>
              <a:rect l="l" t="t" r="r" b="b"/>
              <a:pathLst>
                <a:path w="230" h="192" extrusionOk="0">
                  <a:moveTo>
                    <a:pt x="130" y="1"/>
                  </a:moveTo>
                  <a:cubicBezTo>
                    <a:pt x="44" y="1"/>
                    <a:pt x="1" y="102"/>
                    <a:pt x="65" y="167"/>
                  </a:cubicBezTo>
                  <a:cubicBezTo>
                    <a:pt x="83" y="184"/>
                    <a:pt x="104" y="191"/>
                    <a:pt x="126" y="191"/>
                  </a:cubicBezTo>
                  <a:cubicBezTo>
                    <a:pt x="177" y="191"/>
                    <a:pt x="229" y="148"/>
                    <a:pt x="224" y="87"/>
                  </a:cubicBezTo>
                  <a:cubicBezTo>
                    <a:pt x="224" y="37"/>
                    <a:pt x="181" y="1"/>
                    <a:pt x="130"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2620;p51"/>
            <p:cNvSpPr/>
            <p:nvPr/>
          </p:nvSpPr>
          <p:spPr>
            <a:xfrm>
              <a:off x="4994250" y="2593150"/>
              <a:ext cx="5750" cy="4900"/>
            </a:xfrm>
            <a:custGeom>
              <a:avLst/>
              <a:gdLst/>
              <a:ahLst/>
              <a:cxnLst/>
              <a:rect l="l" t="t" r="r" b="b"/>
              <a:pathLst>
                <a:path w="230" h="196" extrusionOk="0">
                  <a:moveTo>
                    <a:pt x="130" y="1"/>
                  </a:moveTo>
                  <a:cubicBezTo>
                    <a:pt x="44" y="1"/>
                    <a:pt x="1" y="109"/>
                    <a:pt x="65" y="166"/>
                  </a:cubicBezTo>
                  <a:cubicBezTo>
                    <a:pt x="84" y="187"/>
                    <a:pt x="107" y="196"/>
                    <a:pt x="130" y="196"/>
                  </a:cubicBezTo>
                  <a:cubicBezTo>
                    <a:pt x="180" y="196"/>
                    <a:pt x="229" y="154"/>
                    <a:pt x="224" y="94"/>
                  </a:cubicBezTo>
                  <a:cubicBezTo>
                    <a:pt x="224" y="44"/>
                    <a:pt x="181" y="1"/>
                    <a:pt x="130"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2621;p51"/>
            <p:cNvSpPr/>
            <p:nvPr/>
          </p:nvSpPr>
          <p:spPr>
            <a:xfrm>
              <a:off x="4985775" y="2531675"/>
              <a:ext cx="5750" cy="4900"/>
            </a:xfrm>
            <a:custGeom>
              <a:avLst/>
              <a:gdLst/>
              <a:ahLst/>
              <a:cxnLst/>
              <a:rect l="l" t="t" r="r" b="b"/>
              <a:pathLst>
                <a:path w="230" h="196" extrusionOk="0">
                  <a:moveTo>
                    <a:pt x="130" y="0"/>
                  </a:moveTo>
                  <a:cubicBezTo>
                    <a:pt x="44" y="0"/>
                    <a:pt x="1" y="108"/>
                    <a:pt x="65" y="166"/>
                  </a:cubicBezTo>
                  <a:cubicBezTo>
                    <a:pt x="86" y="187"/>
                    <a:pt x="110" y="195"/>
                    <a:pt x="133" y="195"/>
                  </a:cubicBezTo>
                  <a:cubicBezTo>
                    <a:pt x="183" y="195"/>
                    <a:pt x="229" y="153"/>
                    <a:pt x="224" y="94"/>
                  </a:cubicBezTo>
                  <a:cubicBezTo>
                    <a:pt x="224" y="43"/>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622;p51"/>
            <p:cNvSpPr/>
            <p:nvPr/>
          </p:nvSpPr>
          <p:spPr>
            <a:xfrm>
              <a:off x="4985825"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2623;p51"/>
            <p:cNvSpPr/>
            <p:nvPr/>
          </p:nvSpPr>
          <p:spPr>
            <a:xfrm>
              <a:off x="4985775" y="2547175"/>
              <a:ext cx="5750" cy="4725"/>
            </a:xfrm>
            <a:custGeom>
              <a:avLst/>
              <a:gdLst/>
              <a:ahLst/>
              <a:cxnLst/>
              <a:rect l="l" t="t" r="r" b="b"/>
              <a:pathLst>
                <a:path w="230" h="189" extrusionOk="0">
                  <a:moveTo>
                    <a:pt x="130" y="0"/>
                  </a:moveTo>
                  <a:cubicBezTo>
                    <a:pt x="44" y="0"/>
                    <a:pt x="1" y="101"/>
                    <a:pt x="65" y="159"/>
                  </a:cubicBezTo>
                  <a:cubicBezTo>
                    <a:pt x="86" y="180"/>
                    <a:pt x="110" y="189"/>
                    <a:pt x="133" y="189"/>
                  </a:cubicBezTo>
                  <a:cubicBezTo>
                    <a:pt x="183" y="189"/>
                    <a:pt x="229" y="146"/>
                    <a:pt x="224" y="87"/>
                  </a:cubicBezTo>
                  <a:cubicBezTo>
                    <a:pt x="224" y="36"/>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2624;p51"/>
            <p:cNvSpPr/>
            <p:nvPr/>
          </p:nvSpPr>
          <p:spPr>
            <a:xfrm>
              <a:off x="4985775"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2625;p51"/>
            <p:cNvSpPr/>
            <p:nvPr/>
          </p:nvSpPr>
          <p:spPr>
            <a:xfrm>
              <a:off x="4985775" y="2562500"/>
              <a:ext cx="5750" cy="4800"/>
            </a:xfrm>
            <a:custGeom>
              <a:avLst/>
              <a:gdLst/>
              <a:ahLst/>
              <a:cxnLst/>
              <a:rect l="l" t="t" r="r" b="b"/>
              <a:pathLst>
                <a:path w="230" h="192" extrusionOk="0">
                  <a:moveTo>
                    <a:pt x="130" y="0"/>
                  </a:moveTo>
                  <a:cubicBezTo>
                    <a:pt x="44" y="0"/>
                    <a:pt x="1" y="101"/>
                    <a:pt x="65" y="166"/>
                  </a:cubicBezTo>
                  <a:cubicBezTo>
                    <a:pt x="85" y="183"/>
                    <a:pt x="107" y="191"/>
                    <a:pt x="129" y="191"/>
                  </a:cubicBezTo>
                  <a:cubicBezTo>
                    <a:pt x="181" y="191"/>
                    <a:pt x="229" y="148"/>
                    <a:pt x="224" y="87"/>
                  </a:cubicBezTo>
                  <a:cubicBezTo>
                    <a:pt x="224" y="37"/>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2626;p51"/>
            <p:cNvSpPr/>
            <p:nvPr/>
          </p:nvSpPr>
          <p:spPr>
            <a:xfrm>
              <a:off x="498582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4" y="181"/>
                    <a:pt x="108" y="190"/>
                    <a:pt x="131" y="190"/>
                  </a:cubicBezTo>
                  <a:cubicBezTo>
                    <a:pt x="181" y="190"/>
                    <a:pt x="227" y="147"/>
                    <a:pt x="222" y="88"/>
                  </a:cubicBezTo>
                  <a:cubicBezTo>
                    <a:pt x="222" y="41"/>
                    <a:pt x="185" y="1"/>
                    <a:pt x="139"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2627;p51"/>
            <p:cNvSpPr/>
            <p:nvPr/>
          </p:nvSpPr>
          <p:spPr>
            <a:xfrm>
              <a:off x="4985775"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2628;p51"/>
            <p:cNvSpPr/>
            <p:nvPr/>
          </p:nvSpPr>
          <p:spPr>
            <a:xfrm>
              <a:off x="4977300" y="2531675"/>
              <a:ext cx="5750" cy="4900"/>
            </a:xfrm>
            <a:custGeom>
              <a:avLst/>
              <a:gdLst/>
              <a:ahLst/>
              <a:cxnLst/>
              <a:rect l="l" t="t" r="r" b="b"/>
              <a:pathLst>
                <a:path w="230" h="196" extrusionOk="0">
                  <a:moveTo>
                    <a:pt x="130" y="0"/>
                  </a:moveTo>
                  <a:cubicBezTo>
                    <a:pt x="44" y="0"/>
                    <a:pt x="1" y="108"/>
                    <a:pt x="65" y="166"/>
                  </a:cubicBezTo>
                  <a:cubicBezTo>
                    <a:pt x="86" y="187"/>
                    <a:pt x="110" y="195"/>
                    <a:pt x="133" y="195"/>
                  </a:cubicBezTo>
                  <a:cubicBezTo>
                    <a:pt x="183" y="195"/>
                    <a:pt x="229" y="153"/>
                    <a:pt x="224" y="94"/>
                  </a:cubicBezTo>
                  <a:cubicBezTo>
                    <a:pt x="224" y="43"/>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2629;p51"/>
            <p:cNvSpPr/>
            <p:nvPr/>
          </p:nvSpPr>
          <p:spPr>
            <a:xfrm>
              <a:off x="4977350"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2630;p51"/>
            <p:cNvSpPr/>
            <p:nvPr/>
          </p:nvSpPr>
          <p:spPr>
            <a:xfrm>
              <a:off x="4977300" y="2547175"/>
              <a:ext cx="5750" cy="4725"/>
            </a:xfrm>
            <a:custGeom>
              <a:avLst/>
              <a:gdLst/>
              <a:ahLst/>
              <a:cxnLst/>
              <a:rect l="l" t="t" r="r" b="b"/>
              <a:pathLst>
                <a:path w="230" h="189" extrusionOk="0">
                  <a:moveTo>
                    <a:pt x="130" y="0"/>
                  </a:moveTo>
                  <a:cubicBezTo>
                    <a:pt x="44" y="0"/>
                    <a:pt x="1" y="101"/>
                    <a:pt x="65" y="159"/>
                  </a:cubicBezTo>
                  <a:cubicBezTo>
                    <a:pt x="86" y="180"/>
                    <a:pt x="110" y="189"/>
                    <a:pt x="133" y="189"/>
                  </a:cubicBezTo>
                  <a:cubicBezTo>
                    <a:pt x="183" y="189"/>
                    <a:pt x="229" y="146"/>
                    <a:pt x="224" y="87"/>
                  </a:cubicBezTo>
                  <a:cubicBezTo>
                    <a:pt x="224" y="36"/>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2631;p51"/>
            <p:cNvSpPr/>
            <p:nvPr/>
          </p:nvSpPr>
          <p:spPr>
            <a:xfrm>
              <a:off x="4977300"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2632;p51"/>
            <p:cNvSpPr/>
            <p:nvPr/>
          </p:nvSpPr>
          <p:spPr>
            <a:xfrm>
              <a:off x="4977300" y="2562500"/>
              <a:ext cx="5750" cy="4800"/>
            </a:xfrm>
            <a:custGeom>
              <a:avLst/>
              <a:gdLst/>
              <a:ahLst/>
              <a:cxnLst/>
              <a:rect l="l" t="t" r="r" b="b"/>
              <a:pathLst>
                <a:path w="230" h="192" extrusionOk="0">
                  <a:moveTo>
                    <a:pt x="130" y="0"/>
                  </a:moveTo>
                  <a:cubicBezTo>
                    <a:pt x="44" y="0"/>
                    <a:pt x="1" y="101"/>
                    <a:pt x="65" y="166"/>
                  </a:cubicBezTo>
                  <a:cubicBezTo>
                    <a:pt x="85" y="183"/>
                    <a:pt x="107" y="191"/>
                    <a:pt x="129" y="191"/>
                  </a:cubicBezTo>
                  <a:cubicBezTo>
                    <a:pt x="181" y="191"/>
                    <a:pt x="229" y="148"/>
                    <a:pt x="224" y="87"/>
                  </a:cubicBezTo>
                  <a:cubicBezTo>
                    <a:pt x="224" y="37"/>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2633;p51"/>
            <p:cNvSpPr/>
            <p:nvPr/>
          </p:nvSpPr>
          <p:spPr>
            <a:xfrm>
              <a:off x="497735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4" y="181"/>
                    <a:pt x="108" y="190"/>
                    <a:pt x="131" y="190"/>
                  </a:cubicBezTo>
                  <a:cubicBezTo>
                    <a:pt x="181" y="190"/>
                    <a:pt x="227" y="147"/>
                    <a:pt x="222" y="88"/>
                  </a:cubicBezTo>
                  <a:cubicBezTo>
                    <a:pt x="222" y="41"/>
                    <a:pt x="185" y="1"/>
                    <a:pt x="139"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2634;p51"/>
            <p:cNvSpPr/>
            <p:nvPr/>
          </p:nvSpPr>
          <p:spPr>
            <a:xfrm>
              <a:off x="4977300"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2635;p51"/>
            <p:cNvSpPr/>
            <p:nvPr/>
          </p:nvSpPr>
          <p:spPr>
            <a:xfrm>
              <a:off x="4968825" y="2531675"/>
              <a:ext cx="5750" cy="4900"/>
            </a:xfrm>
            <a:custGeom>
              <a:avLst/>
              <a:gdLst/>
              <a:ahLst/>
              <a:cxnLst/>
              <a:rect l="l" t="t" r="r" b="b"/>
              <a:pathLst>
                <a:path w="230" h="196" extrusionOk="0">
                  <a:moveTo>
                    <a:pt x="130" y="0"/>
                  </a:moveTo>
                  <a:cubicBezTo>
                    <a:pt x="44" y="0"/>
                    <a:pt x="1" y="108"/>
                    <a:pt x="66" y="166"/>
                  </a:cubicBezTo>
                  <a:cubicBezTo>
                    <a:pt x="86" y="187"/>
                    <a:pt x="110" y="195"/>
                    <a:pt x="133" y="195"/>
                  </a:cubicBezTo>
                  <a:cubicBezTo>
                    <a:pt x="183" y="195"/>
                    <a:pt x="229" y="153"/>
                    <a:pt x="224" y="94"/>
                  </a:cubicBezTo>
                  <a:cubicBezTo>
                    <a:pt x="224" y="43"/>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2636;p51"/>
            <p:cNvSpPr/>
            <p:nvPr/>
          </p:nvSpPr>
          <p:spPr>
            <a:xfrm>
              <a:off x="4968875" y="2539400"/>
              <a:ext cx="5700" cy="4750"/>
            </a:xfrm>
            <a:custGeom>
              <a:avLst/>
              <a:gdLst/>
              <a:ahLst/>
              <a:cxnLst/>
              <a:rect l="l" t="t" r="r" b="b"/>
              <a:pathLst>
                <a:path w="228" h="190" extrusionOk="0">
                  <a:moveTo>
                    <a:pt x="121" y="1"/>
                  </a:moveTo>
                  <a:cubicBezTo>
                    <a:pt x="46" y="1"/>
                    <a:pt x="1" y="104"/>
                    <a:pt x="64" y="160"/>
                  </a:cubicBezTo>
                  <a:cubicBezTo>
                    <a:pt x="82" y="181"/>
                    <a:pt x="106" y="190"/>
                    <a:pt x="129" y="190"/>
                  </a:cubicBezTo>
                  <a:cubicBezTo>
                    <a:pt x="179" y="190"/>
                    <a:pt x="227" y="149"/>
                    <a:pt x="222" y="95"/>
                  </a:cubicBezTo>
                  <a:cubicBezTo>
                    <a:pt x="222" y="37"/>
                    <a:pt x="186" y="1"/>
                    <a:pt x="128" y="1"/>
                  </a:cubicBezTo>
                  <a:cubicBezTo>
                    <a:pt x="126" y="1"/>
                    <a:pt x="123" y="1"/>
                    <a:pt x="121"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2637;p51"/>
            <p:cNvSpPr/>
            <p:nvPr/>
          </p:nvSpPr>
          <p:spPr>
            <a:xfrm>
              <a:off x="4968825" y="2547175"/>
              <a:ext cx="5750" cy="4725"/>
            </a:xfrm>
            <a:custGeom>
              <a:avLst/>
              <a:gdLst/>
              <a:ahLst/>
              <a:cxnLst/>
              <a:rect l="l" t="t" r="r" b="b"/>
              <a:pathLst>
                <a:path w="230" h="189" extrusionOk="0">
                  <a:moveTo>
                    <a:pt x="130" y="0"/>
                  </a:moveTo>
                  <a:cubicBezTo>
                    <a:pt x="44" y="0"/>
                    <a:pt x="1" y="101"/>
                    <a:pt x="66" y="159"/>
                  </a:cubicBezTo>
                  <a:cubicBezTo>
                    <a:pt x="86" y="180"/>
                    <a:pt x="110" y="189"/>
                    <a:pt x="133" y="189"/>
                  </a:cubicBezTo>
                  <a:cubicBezTo>
                    <a:pt x="183" y="189"/>
                    <a:pt x="229" y="146"/>
                    <a:pt x="224" y="87"/>
                  </a:cubicBezTo>
                  <a:cubicBezTo>
                    <a:pt x="224" y="36"/>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2638;p51"/>
            <p:cNvSpPr/>
            <p:nvPr/>
          </p:nvSpPr>
          <p:spPr>
            <a:xfrm>
              <a:off x="4968825" y="2554750"/>
              <a:ext cx="5800" cy="4825"/>
            </a:xfrm>
            <a:custGeom>
              <a:avLst/>
              <a:gdLst/>
              <a:ahLst/>
              <a:cxnLst/>
              <a:rect l="l" t="t" r="r" b="b"/>
              <a:pathLst>
                <a:path w="232" h="193" extrusionOk="0">
                  <a:moveTo>
                    <a:pt x="130" y="0"/>
                  </a:moveTo>
                  <a:cubicBezTo>
                    <a:pt x="51" y="0"/>
                    <a:pt x="1" y="101"/>
                    <a:pt x="66" y="166"/>
                  </a:cubicBezTo>
                  <a:cubicBezTo>
                    <a:pt x="84" y="184"/>
                    <a:pt x="107" y="192"/>
                    <a:pt x="130" y="192"/>
                  </a:cubicBezTo>
                  <a:cubicBezTo>
                    <a:pt x="180" y="192"/>
                    <a:pt x="229" y="153"/>
                    <a:pt x="224" y="94"/>
                  </a:cubicBezTo>
                  <a:cubicBezTo>
                    <a:pt x="231" y="44"/>
                    <a:pt x="188"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2639;p51"/>
            <p:cNvSpPr/>
            <p:nvPr/>
          </p:nvSpPr>
          <p:spPr>
            <a:xfrm>
              <a:off x="4968825" y="2562500"/>
              <a:ext cx="5750" cy="4800"/>
            </a:xfrm>
            <a:custGeom>
              <a:avLst/>
              <a:gdLst/>
              <a:ahLst/>
              <a:cxnLst/>
              <a:rect l="l" t="t" r="r" b="b"/>
              <a:pathLst>
                <a:path w="230" h="192" extrusionOk="0">
                  <a:moveTo>
                    <a:pt x="130" y="0"/>
                  </a:moveTo>
                  <a:cubicBezTo>
                    <a:pt x="44" y="0"/>
                    <a:pt x="1" y="101"/>
                    <a:pt x="66" y="166"/>
                  </a:cubicBezTo>
                  <a:cubicBezTo>
                    <a:pt x="85" y="183"/>
                    <a:pt x="107" y="191"/>
                    <a:pt x="129" y="191"/>
                  </a:cubicBezTo>
                  <a:cubicBezTo>
                    <a:pt x="181" y="191"/>
                    <a:pt x="229" y="148"/>
                    <a:pt x="224" y="87"/>
                  </a:cubicBezTo>
                  <a:cubicBezTo>
                    <a:pt x="224" y="37"/>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2640;p51"/>
            <p:cNvSpPr/>
            <p:nvPr/>
          </p:nvSpPr>
          <p:spPr>
            <a:xfrm>
              <a:off x="496887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4" y="160"/>
                  </a:cubicBezTo>
                  <a:cubicBezTo>
                    <a:pt x="84" y="181"/>
                    <a:pt x="108" y="190"/>
                    <a:pt x="131" y="190"/>
                  </a:cubicBezTo>
                  <a:cubicBezTo>
                    <a:pt x="181" y="190"/>
                    <a:pt x="227" y="147"/>
                    <a:pt x="222" y="88"/>
                  </a:cubicBezTo>
                  <a:cubicBezTo>
                    <a:pt x="222" y="41"/>
                    <a:pt x="185" y="1"/>
                    <a:pt x="139"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2641;p51"/>
            <p:cNvSpPr/>
            <p:nvPr/>
          </p:nvSpPr>
          <p:spPr>
            <a:xfrm>
              <a:off x="4968825" y="2577825"/>
              <a:ext cx="5800" cy="4825"/>
            </a:xfrm>
            <a:custGeom>
              <a:avLst/>
              <a:gdLst/>
              <a:ahLst/>
              <a:cxnLst/>
              <a:rect l="l" t="t" r="r" b="b"/>
              <a:pathLst>
                <a:path w="232" h="193" extrusionOk="0">
                  <a:moveTo>
                    <a:pt x="130" y="1"/>
                  </a:moveTo>
                  <a:cubicBezTo>
                    <a:pt x="51" y="1"/>
                    <a:pt x="1" y="101"/>
                    <a:pt x="66" y="166"/>
                  </a:cubicBezTo>
                  <a:cubicBezTo>
                    <a:pt x="84" y="185"/>
                    <a:pt x="107" y="193"/>
                    <a:pt x="130" y="193"/>
                  </a:cubicBezTo>
                  <a:cubicBezTo>
                    <a:pt x="180" y="193"/>
                    <a:pt x="229" y="154"/>
                    <a:pt x="224" y="94"/>
                  </a:cubicBezTo>
                  <a:cubicBezTo>
                    <a:pt x="231" y="44"/>
                    <a:pt x="188" y="1"/>
                    <a:pt x="130"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2642;p51"/>
            <p:cNvSpPr/>
            <p:nvPr/>
          </p:nvSpPr>
          <p:spPr>
            <a:xfrm>
              <a:off x="4960525" y="2531675"/>
              <a:ext cx="5625" cy="4900"/>
            </a:xfrm>
            <a:custGeom>
              <a:avLst/>
              <a:gdLst/>
              <a:ahLst/>
              <a:cxnLst/>
              <a:rect l="l" t="t" r="r" b="b"/>
              <a:pathLst>
                <a:path w="225" h="196" extrusionOk="0">
                  <a:moveTo>
                    <a:pt x="123" y="0"/>
                  </a:moveTo>
                  <a:cubicBezTo>
                    <a:pt x="37" y="0"/>
                    <a:pt x="1" y="108"/>
                    <a:pt x="59" y="166"/>
                  </a:cubicBezTo>
                  <a:cubicBezTo>
                    <a:pt x="79" y="187"/>
                    <a:pt x="103" y="195"/>
                    <a:pt x="126" y="195"/>
                  </a:cubicBezTo>
                  <a:cubicBezTo>
                    <a:pt x="177" y="195"/>
                    <a:pt x="224" y="153"/>
                    <a:pt x="224" y="94"/>
                  </a:cubicBezTo>
                  <a:cubicBezTo>
                    <a:pt x="217" y="43"/>
                    <a:pt x="181" y="0"/>
                    <a:pt x="123"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2643;p51"/>
            <p:cNvSpPr/>
            <p:nvPr/>
          </p:nvSpPr>
          <p:spPr>
            <a:xfrm>
              <a:off x="4960575" y="2539400"/>
              <a:ext cx="5575" cy="4750"/>
            </a:xfrm>
            <a:custGeom>
              <a:avLst/>
              <a:gdLst/>
              <a:ahLst/>
              <a:cxnLst/>
              <a:rect l="l" t="t" r="r" b="b"/>
              <a:pathLst>
                <a:path w="223" h="190" extrusionOk="0">
                  <a:moveTo>
                    <a:pt x="114" y="1"/>
                  </a:moveTo>
                  <a:cubicBezTo>
                    <a:pt x="39" y="1"/>
                    <a:pt x="1" y="104"/>
                    <a:pt x="57" y="160"/>
                  </a:cubicBezTo>
                  <a:cubicBezTo>
                    <a:pt x="75" y="181"/>
                    <a:pt x="99" y="190"/>
                    <a:pt x="122" y="190"/>
                  </a:cubicBezTo>
                  <a:cubicBezTo>
                    <a:pt x="172" y="190"/>
                    <a:pt x="222" y="149"/>
                    <a:pt x="222" y="95"/>
                  </a:cubicBezTo>
                  <a:cubicBezTo>
                    <a:pt x="222" y="37"/>
                    <a:pt x="179" y="1"/>
                    <a:pt x="121" y="1"/>
                  </a:cubicBezTo>
                  <a:cubicBezTo>
                    <a:pt x="119" y="1"/>
                    <a:pt x="116" y="1"/>
                    <a:pt x="114"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2644;p51"/>
            <p:cNvSpPr/>
            <p:nvPr/>
          </p:nvSpPr>
          <p:spPr>
            <a:xfrm>
              <a:off x="4960525" y="2547175"/>
              <a:ext cx="5625" cy="4725"/>
            </a:xfrm>
            <a:custGeom>
              <a:avLst/>
              <a:gdLst/>
              <a:ahLst/>
              <a:cxnLst/>
              <a:rect l="l" t="t" r="r" b="b"/>
              <a:pathLst>
                <a:path w="225" h="189" extrusionOk="0">
                  <a:moveTo>
                    <a:pt x="123" y="0"/>
                  </a:moveTo>
                  <a:cubicBezTo>
                    <a:pt x="37" y="0"/>
                    <a:pt x="1" y="101"/>
                    <a:pt x="59" y="159"/>
                  </a:cubicBezTo>
                  <a:cubicBezTo>
                    <a:pt x="79" y="180"/>
                    <a:pt x="103" y="189"/>
                    <a:pt x="126" y="189"/>
                  </a:cubicBezTo>
                  <a:cubicBezTo>
                    <a:pt x="177" y="189"/>
                    <a:pt x="224" y="146"/>
                    <a:pt x="224" y="87"/>
                  </a:cubicBezTo>
                  <a:cubicBezTo>
                    <a:pt x="217" y="36"/>
                    <a:pt x="181" y="0"/>
                    <a:pt x="123"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2645;p51"/>
            <p:cNvSpPr/>
            <p:nvPr/>
          </p:nvSpPr>
          <p:spPr>
            <a:xfrm>
              <a:off x="4960525" y="2554750"/>
              <a:ext cx="5625" cy="4825"/>
            </a:xfrm>
            <a:custGeom>
              <a:avLst/>
              <a:gdLst/>
              <a:ahLst/>
              <a:cxnLst/>
              <a:rect l="l" t="t" r="r" b="b"/>
              <a:pathLst>
                <a:path w="225" h="193" extrusionOk="0">
                  <a:moveTo>
                    <a:pt x="123" y="0"/>
                  </a:moveTo>
                  <a:cubicBezTo>
                    <a:pt x="44" y="0"/>
                    <a:pt x="1" y="101"/>
                    <a:pt x="59" y="166"/>
                  </a:cubicBezTo>
                  <a:cubicBezTo>
                    <a:pt x="77" y="184"/>
                    <a:pt x="100" y="192"/>
                    <a:pt x="123" y="192"/>
                  </a:cubicBezTo>
                  <a:cubicBezTo>
                    <a:pt x="173" y="192"/>
                    <a:pt x="224" y="153"/>
                    <a:pt x="224" y="94"/>
                  </a:cubicBezTo>
                  <a:cubicBezTo>
                    <a:pt x="224" y="44"/>
                    <a:pt x="181" y="0"/>
                    <a:pt x="123"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2646;p51"/>
            <p:cNvSpPr/>
            <p:nvPr/>
          </p:nvSpPr>
          <p:spPr>
            <a:xfrm>
              <a:off x="4960525" y="2562500"/>
              <a:ext cx="5625" cy="4800"/>
            </a:xfrm>
            <a:custGeom>
              <a:avLst/>
              <a:gdLst/>
              <a:ahLst/>
              <a:cxnLst/>
              <a:rect l="l" t="t" r="r" b="b"/>
              <a:pathLst>
                <a:path w="225" h="192" extrusionOk="0">
                  <a:moveTo>
                    <a:pt x="123" y="0"/>
                  </a:moveTo>
                  <a:cubicBezTo>
                    <a:pt x="37" y="0"/>
                    <a:pt x="1" y="101"/>
                    <a:pt x="59" y="166"/>
                  </a:cubicBezTo>
                  <a:cubicBezTo>
                    <a:pt x="78" y="183"/>
                    <a:pt x="100" y="191"/>
                    <a:pt x="122" y="191"/>
                  </a:cubicBezTo>
                  <a:cubicBezTo>
                    <a:pt x="174" y="191"/>
                    <a:pt x="224" y="148"/>
                    <a:pt x="224" y="87"/>
                  </a:cubicBezTo>
                  <a:cubicBezTo>
                    <a:pt x="217" y="37"/>
                    <a:pt x="181" y="0"/>
                    <a:pt x="123"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2647;p51"/>
            <p:cNvSpPr/>
            <p:nvPr/>
          </p:nvSpPr>
          <p:spPr>
            <a:xfrm>
              <a:off x="4960575" y="2570225"/>
              <a:ext cx="5575" cy="4750"/>
            </a:xfrm>
            <a:custGeom>
              <a:avLst/>
              <a:gdLst/>
              <a:ahLst/>
              <a:cxnLst/>
              <a:rect l="l" t="t" r="r" b="b"/>
              <a:pathLst>
                <a:path w="223" h="190" extrusionOk="0">
                  <a:moveTo>
                    <a:pt x="134" y="1"/>
                  </a:moveTo>
                  <a:cubicBezTo>
                    <a:pt x="130" y="1"/>
                    <a:pt x="126" y="1"/>
                    <a:pt x="121" y="2"/>
                  </a:cubicBezTo>
                  <a:cubicBezTo>
                    <a:pt x="119" y="1"/>
                    <a:pt x="116" y="1"/>
                    <a:pt x="113" y="1"/>
                  </a:cubicBezTo>
                  <a:cubicBezTo>
                    <a:pt x="33" y="1"/>
                    <a:pt x="1" y="104"/>
                    <a:pt x="57" y="160"/>
                  </a:cubicBezTo>
                  <a:cubicBezTo>
                    <a:pt x="77" y="181"/>
                    <a:pt x="101" y="190"/>
                    <a:pt x="124" y="190"/>
                  </a:cubicBezTo>
                  <a:cubicBezTo>
                    <a:pt x="175" y="190"/>
                    <a:pt x="222" y="147"/>
                    <a:pt x="222" y="88"/>
                  </a:cubicBezTo>
                  <a:cubicBezTo>
                    <a:pt x="216" y="41"/>
                    <a:pt x="184" y="1"/>
                    <a:pt x="134"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2648;p51"/>
            <p:cNvSpPr/>
            <p:nvPr/>
          </p:nvSpPr>
          <p:spPr>
            <a:xfrm>
              <a:off x="4960525" y="2577825"/>
              <a:ext cx="5625" cy="4825"/>
            </a:xfrm>
            <a:custGeom>
              <a:avLst/>
              <a:gdLst/>
              <a:ahLst/>
              <a:cxnLst/>
              <a:rect l="l" t="t" r="r" b="b"/>
              <a:pathLst>
                <a:path w="225" h="193" extrusionOk="0">
                  <a:moveTo>
                    <a:pt x="123" y="1"/>
                  </a:moveTo>
                  <a:cubicBezTo>
                    <a:pt x="44" y="1"/>
                    <a:pt x="1" y="101"/>
                    <a:pt x="59" y="166"/>
                  </a:cubicBezTo>
                  <a:cubicBezTo>
                    <a:pt x="77" y="185"/>
                    <a:pt x="100" y="193"/>
                    <a:pt x="123" y="193"/>
                  </a:cubicBezTo>
                  <a:cubicBezTo>
                    <a:pt x="173" y="193"/>
                    <a:pt x="224" y="154"/>
                    <a:pt x="224" y="94"/>
                  </a:cubicBezTo>
                  <a:cubicBezTo>
                    <a:pt x="224" y="44"/>
                    <a:pt x="181" y="1"/>
                    <a:pt x="123"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2649;p51"/>
            <p:cNvSpPr/>
            <p:nvPr/>
          </p:nvSpPr>
          <p:spPr>
            <a:xfrm>
              <a:off x="4952050" y="2531675"/>
              <a:ext cx="5625" cy="4900"/>
            </a:xfrm>
            <a:custGeom>
              <a:avLst/>
              <a:gdLst/>
              <a:ahLst/>
              <a:cxnLst/>
              <a:rect l="l" t="t" r="r" b="b"/>
              <a:pathLst>
                <a:path w="225" h="196" extrusionOk="0">
                  <a:moveTo>
                    <a:pt x="131" y="0"/>
                  </a:moveTo>
                  <a:cubicBezTo>
                    <a:pt x="44" y="0"/>
                    <a:pt x="1" y="108"/>
                    <a:pt x="59" y="166"/>
                  </a:cubicBezTo>
                  <a:cubicBezTo>
                    <a:pt x="79" y="187"/>
                    <a:pt x="103" y="195"/>
                    <a:pt x="126" y="195"/>
                  </a:cubicBezTo>
                  <a:cubicBezTo>
                    <a:pt x="177" y="195"/>
                    <a:pt x="224" y="153"/>
                    <a:pt x="224" y="94"/>
                  </a:cubicBezTo>
                  <a:cubicBezTo>
                    <a:pt x="217" y="43"/>
                    <a:pt x="181" y="0"/>
                    <a:pt x="131"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2650;p51"/>
            <p:cNvSpPr/>
            <p:nvPr/>
          </p:nvSpPr>
          <p:spPr>
            <a:xfrm>
              <a:off x="4952100" y="2539400"/>
              <a:ext cx="5575" cy="4750"/>
            </a:xfrm>
            <a:custGeom>
              <a:avLst/>
              <a:gdLst/>
              <a:ahLst/>
              <a:cxnLst/>
              <a:rect l="l" t="t" r="r" b="b"/>
              <a:pathLst>
                <a:path w="223" h="190" extrusionOk="0">
                  <a:moveTo>
                    <a:pt x="120" y="1"/>
                  </a:moveTo>
                  <a:cubicBezTo>
                    <a:pt x="39" y="1"/>
                    <a:pt x="1" y="104"/>
                    <a:pt x="57" y="160"/>
                  </a:cubicBezTo>
                  <a:cubicBezTo>
                    <a:pt x="77" y="181"/>
                    <a:pt x="102" y="190"/>
                    <a:pt x="125" y="190"/>
                  </a:cubicBezTo>
                  <a:cubicBezTo>
                    <a:pt x="176" y="190"/>
                    <a:pt x="222" y="149"/>
                    <a:pt x="222" y="95"/>
                  </a:cubicBezTo>
                  <a:cubicBezTo>
                    <a:pt x="222" y="37"/>
                    <a:pt x="179" y="1"/>
                    <a:pt x="129" y="1"/>
                  </a:cubicBezTo>
                  <a:cubicBezTo>
                    <a:pt x="126" y="1"/>
                    <a:pt x="123" y="1"/>
                    <a:pt x="120"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2651;p51"/>
            <p:cNvSpPr/>
            <p:nvPr/>
          </p:nvSpPr>
          <p:spPr>
            <a:xfrm>
              <a:off x="4952050" y="2547175"/>
              <a:ext cx="5625" cy="4725"/>
            </a:xfrm>
            <a:custGeom>
              <a:avLst/>
              <a:gdLst/>
              <a:ahLst/>
              <a:cxnLst/>
              <a:rect l="l" t="t" r="r" b="b"/>
              <a:pathLst>
                <a:path w="225" h="189" extrusionOk="0">
                  <a:moveTo>
                    <a:pt x="131" y="0"/>
                  </a:moveTo>
                  <a:cubicBezTo>
                    <a:pt x="44" y="0"/>
                    <a:pt x="1" y="101"/>
                    <a:pt x="59" y="159"/>
                  </a:cubicBezTo>
                  <a:cubicBezTo>
                    <a:pt x="79" y="180"/>
                    <a:pt x="103" y="189"/>
                    <a:pt x="126" y="189"/>
                  </a:cubicBezTo>
                  <a:cubicBezTo>
                    <a:pt x="177" y="189"/>
                    <a:pt x="224" y="146"/>
                    <a:pt x="224" y="87"/>
                  </a:cubicBezTo>
                  <a:cubicBezTo>
                    <a:pt x="217" y="36"/>
                    <a:pt x="181" y="0"/>
                    <a:pt x="131"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2652;p51"/>
            <p:cNvSpPr/>
            <p:nvPr/>
          </p:nvSpPr>
          <p:spPr>
            <a:xfrm>
              <a:off x="4952050" y="2554750"/>
              <a:ext cx="5625" cy="4825"/>
            </a:xfrm>
            <a:custGeom>
              <a:avLst/>
              <a:gdLst/>
              <a:ahLst/>
              <a:cxnLst/>
              <a:rect l="l" t="t" r="r" b="b"/>
              <a:pathLst>
                <a:path w="225" h="193" extrusionOk="0">
                  <a:moveTo>
                    <a:pt x="131" y="0"/>
                  </a:moveTo>
                  <a:cubicBezTo>
                    <a:pt x="44" y="0"/>
                    <a:pt x="1" y="101"/>
                    <a:pt x="59" y="166"/>
                  </a:cubicBezTo>
                  <a:cubicBezTo>
                    <a:pt x="79" y="184"/>
                    <a:pt x="103" y="192"/>
                    <a:pt x="126" y="192"/>
                  </a:cubicBezTo>
                  <a:cubicBezTo>
                    <a:pt x="177" y="192"/>
                    <a:pt x="224" y="153"/>
                    <a:pt x="224" y="94"/>
                  </a:cubicBezTo>
                  <a:cubicBezTo>
                    <a:pt x="224" y="44"/>
                    <a:pt x="181" y="0"/>
                    <a:pt x="131"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2653;p51"/>
            <p:cNvSpPr/>
            <p:nvPr/>
          </p:nvSpPr>
          <p:spPr>
            <a:xfrm>
              <a:off x="4952050" y="2562500"/>
              <a:ext cx="5625" cy="4800"/>
            </a:xfrm>
            <a:custGeom>
              <a:avLst/>
              <a:gdLst/>
              <a:ahLst/>
              <a:cxnLst/>
              <a:rect l="l" t="t" r="r" b="b"/>
              <a:pathLst>
                <a:path w="225" h="192" extrusionOk="0">
                  <a:moveTo>
                    <a:pt x="131" y="0"/>
                  </a:moveTo>
                  <a:cubicBezTo>
                    <a:pt x="44" y="0"/>
                    <a:pt x="1" y="101"/>
                    <a:pt x="59" y="166"/>
                  </a:cubicBezTo>
                  <a:cubicBezTo>
                    <a:pt x="78" y="183"/>
                    <a:pt x="100" y="191"/>
                    <a:pt x="122" y="191"/>
                  </a:cubicBezTo>
                  <a:cubicBezTo>
                    <a:pt x="174" y="191"/>
                    <a:pt x="224" y="148"/>
                    <a:pt x="224" y="87"/>
                  </a:cubicBezTo>
                  <a:cubicBezTo>
                    <a:pt x="217" y="37"/>
                    <a:pt x="181" y="0"/>
                    <a:pt x="131"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2654;p51"/>
            <p:cNvSpPr/>
            <p:nvPr/>
          </p:nvSpPr>
          <p:spPr>
            <a:xfrm>
              <a:off x="4952100" y="2570225"/>
              <a:ext cx="5575" cy="4750"/>
            </a:xfrm>
            <a:custGeom>
              <a:avLst/>
              <a:gdLst/>
              <a:ahLst/>
              <a:cxnLst/>
              <a:rect l="l" t="t" r="r" b="b"/>
              <a:pathLst>
                <a:path w="223" h="190" extrusionOk="0">
                  <a:moveTo>
                    <a:pt x="140" y="1"/>
                  </a:moveTo>
                  <a:cubicBezTo>
                    <a:pt x="136" y="1"/>
                    <a:pt x="132" y="1"/>
                    <a:pt x="129" y="2"/>
                  </a:cubicBezTo>
                  <a:cubicBezTo>
                    <a:pt x="126" y="1"/>
                    <a:pt x="123" y="1"/>
                    <a:pt x="120" y="1"/>
                  </a:cubicBezTo>
                  <a:cubicBezTo>
                    <a:pt x="39" y="1"/>
                    <a:pt x="1" y="104"/>
                    <a:pt x="57" y="160"/>
                  </a:cubicBezTo>
                  <a:cubicBezTo>
                    <a:pt x="77" y="181"/>
                    <a:pt x="101" y="190"/>
                    <a:pt x="124" y="190"/>
                  </a:cubicBezTo>
                  <a:cubicBezTo>
                    <a:pt x="175" y="190"/>
                    <a:pt x="222" y="147"/>
                    <a:pt x="222" y="88"/>
                  </a:cubicBezTo>
                  <a:cubicBezTo>
                    <a:pt x="216" y="41"/>
                    <a:pt x="184" y="1"/>
                    <a:pt x="140"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2655;p51"/>
            <p:cNvSpPr/>
            <p:nvPr/>
          </p:nvSpPr>
          <p:spPr>
            <a:xfrm>
              <a:off x="4952050" y="2577825"/>
              <a:ext cx="5625" cy="4825"/>
            </a:xfrm>
            <a:custGeom>
              <a:avLst/>
              <a:gdLst/>
              <a:ahLst/>
              <a:cxnLst/>
              <a:rect l="l" t="t" r="r" b="b"/>
              <a:pathLst>
                <a:path w="225" h="193" extrusionOk="0">
                  <a:moveTo>
                    <a:pt x="131" y="1"/>
                  </a:moveTo>
                  <a:cubicBezTo>
                    <a:pt x="44" y="1"/>
                    <a:pt x="1" y="101"/>
                    <a:pt x="59" y="166"/>
                  </a:cubicBezTo>
                  <a:cubicBezTo>
                    <a:pt x="79" y="185"/>
                    <a:pt x="103" y="193"/>
                    <a:pt x="126" y="193"/>
                  </a:cubicBezTo>
                  <a:cubicBezTo>
                    <a:pt x="177" y="193"/>
                    <a:pt x="224" y="154"/>
                    <a:pt x="224" y="94"/>
                  </a:cubicBezTo>
                  <a:cubicBezTo>
                    <a:pt x="224" y="44"/>
                    <a:pt x="181" y="1"/>
                    <a:pt x="131"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2656;p51"/>
            <p:cNvSpPr/>
            <p:nvPr/>
          </p:nvSpPr>
          <p:spPr>
            <a:xfrm>
              <a:off x="4943575" y="2531675"/>
              <a:ext cx="5750" cy="4900"/>
            </a:xfrm>
            <a:custGeom>
              <a:avLst/>
              <a:gdLst/>
              <a:ahLst/>
              <a:cxnLst/>
              <a:rect l="l" t="t" r="r" b="b"/>
              <a:pathLst>
                <a:path w="230" h="196" extrusionOk="0">
                  <a:moveTo>
                    <a:pt x="131" y="0"/>
                  </a:moveTo>
                  <a:cubicBezTo>
                    <a:pt x="44" y="0"/>
                    <a:pt x="1" y="108"/>
                    <a:pt x="66" y="166"/>
                  </a:cubicBezTo>
                  <a:cubicBezTo>
                    <a:pt x="84" y="187"/>
                    <a:pt x="107" y="195"/>
                    <a:pt x="130" y="195"/>
                  </a:cubicBezTo>
                  <a:cubicBezTo>
                    <a:pt x="180" y="195"/>
                    <a:pt x="229" y="153"/>
                    <a:pt x="224" y="94"/>
                  </a:cubicBezTo>
                  <a:cubicBezTo>
                    <a:pt x="224" y="43"/>
                    <a:pt x="181" y="0"/>
                    <a:pt x="131"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2657;p51"/>
            <p:cNvSpPr/>
            <p:nvPr/>
          </p:nvSpPr>
          <p:spPr>
            <a:xfrm>
              <a:off x="4943625" y="2539400"/>
              <a:ext cx="5575" cy="4750"/>
            </a:xfrm>
            <a:custGeom>
              <a:avLst/>
              <a:gdLst/>
              <a:ahLst/>
              <a:cxnLst/>
              <a:rect l="l" t="t" r="r" b="b"/>
              <a:pathLst>
                <a:path w="223" h="190" extrusionOk="0">
                  <a:moveTo>
                    <a:pt x="121" y="1"/>
                  </a:moveTo>
                  <a:cubicBezTo>
                    <a:pt x="39" y="1"/>
                    <a:pt x="1" y="104"/>
                    <a:pt x="57" y="160"/>
                  </a:cubicBezTo>
                  <a:cubicBezTo>
                    <a:pt x="77" y="181"/>
                    <a:pt x="102" y="190"/>
                    <a:pt x="125" y="190"/>
                  </a:cubicBezTo>
                  <a:cubicBezTo>
                    <a:pt x="176" y="190"/>
                    <a:pt x="222" y="149"/>
                    <a:pt x="222" y="95"/>
                  </a:cubicBezTo>
                  <a:cubicBezTo>
                    <a:pt x="222" y="37"/>
                    <a:pt x="179" y="1"/>
                    <a:pt x="129" y="1"/>
                  </a:cubicBezTo>
                  <a:cubicBezTo>
                    <a:pt x="126" y="1"/>
                    <a:pt x="123" y="1"/>
                    <a:pt x="121"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2658;p51"/>
            <p:cNvSpPr/>
            <p:nvPr/>
          </p:nvSpPr>
          <p:spPr>
            <a:xfrm>
              <a:off x="4943575" y="2547175"/>
              <a:ext cx="5750" cy="4725"/>
            </a:xfrm>
            <a:custGeom>
              <a:avLst/>
              <a:gdLst/>
              <a:ahLst/>
              <a:cxnLst/>
              <a:rect l="l" t="t" r="r" b="b"/>
              <a:pathLst>
                <a:path w="230" h="189" extrusionOk="0">
                  <a:moveTo>
                    <a:pt x="131" y="0"/>
                  </a:moveTo>
                  <a:cubicBezTo>
                    <a:pt x="44" y="0"/>
                    <a:pt x="1" y="101"/>
                    <a:pt x="66" y="159"/>
                  </a:cubicBezTo>
                  <a:cubicBezTo>
                    <a:pt x="84" y="180"/>
                    <a:pt x="107" y="189"/>
                    <a:pt x="130" y="189"/>
                  </a:cubicBezTo>
                  <a:cubicBezTo>
                    <a:pt x="180" y="189"/>
                    <a:pt x="229" y="146"/>
                    <a:pt x="224" y="87"/>
                  </a:cubicBezTo>
                  <a:cubicBezTo>
                    <a:pt x="224" y="36"/>
                    <a:pt x="181" y="0"/>
                    <a:pt x="131"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2659;p51"/>
            <p:cNvSpPr/>
            <p:nvPr/>
          </p:nvSpPr>
          <p:spPr>
            <a:xfrm>
              <a:off x="4943575" y="2554750"/>
              <a:ext cx="5625" cy="4825"/>
            </a:xfrm>
            <a:custGeom>
              <a:avLst/>
              <a:gdLst/>
              <a:ahLst/>
              <a:cxnLst/>
              <a:rect l="l" t="t" r="r" b="b"/>
              <a:pathLst>
                <a:path w="225" h="193" extrusionOk="0">
                  <a:moveTo>
                    <a:pt x="131" y="0"/>
                  </a:moveTo>
                  <a:cubicBezTo>
                    <a:pt x="44" y="0"/>
                    <a:pt x="1" y="101"/>
                    <a:pt x="59" y="166"/>
                  </a:cubicBezTo>
                  <a:cubicBezTo>
                    <a:pt x="79" y="184"/>
                    <a:pt x="103" y="192"/>
                    <a:pt x="126" y="192"/>
                  </a:cubicBezTo>
                  <a:cubicBezTo>
                    <a:pt x="177" y="192"/>
                    <a:pt x="224" y="153"/>
                    <a:pt x="224" y="94"/>
                  </a:cubicBezTo>
                  <a:cubicBezTo>
                    <a:pt x="224" y="44"/>
                    <a:pt x="181" y="0"/>
                    <a:pt x="131"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2660;p51"/>
            <p:cNvSpPr/>
            <p:nvPr/>
          </p:nvSpPr>
          <p:spPr>
            <a:xfrm>
              <a:off x="4943575" y="2562500"/>
              <a:ext cx="5750" cy="4800"/>
            </a:xfrm>
            <a:custGeom>
              <a:avLst/>
              <a:gdLst/>
              <a:ahLst/>
              <a:cxnLst/>
              <a:rect l="l" t="t" r="r" b="b"/>
              <a:pathLst>
                <a:path w="230" h="192" extrusionOk="0">
                  <a:moveTo>
                    <a:pt x="131" y="0"/>
                  </a:moveTo>
                  <a:cubicBezTo>
                    <a:pt x="44" y="0"/>
                    <a:pt x="1" y="101"/>
                    <a:pt x="66" y="166"/>
                  </a:cubicBezTo>
                  <a:cubicBezTo>
                    <a:pt x="83" y="183"/>
                    <a:pt x="104" y="191"/>
                    <a:pt x="126" y="191"/>
                  </a:cubicBezTo>
                  <a:cubicBezTo>
                    <a:pt x="177" y="191"/>
                    <a:pt x="230" y="148"/>
                    <a:pt x="224" y="87"/>
                  </a:cubicBezTo>
                  <a:cubicBezTo>
                    <a:pt x="224" y="37"/>
                    <a:pt x="181" y="0"/>
                    <a:pt x="131"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2661;p51"/>
            <p:cNvSpPr/>
            <p:nvPr/>
          </p:nvSpPr>
          <p:spPr>
            <a:xfrm>
              <a:off x="4943625" y="2570225"/>
              <a:ext cx="5700" cy="4750"/>
            </a:xfrm>
            <a:custGeom>
              <a:avLst/>
              <a:gdLst/>
              <a:ahLst/>
              <a:cxnLst/>
              <a:rect l="l" t="t" r="r" b="b"/>
              <a:pathLst>
                <a:path w="228" h="190" extrusionOk="0">
                  <a:moveTo>
                    <a:pt x="140" y="1"/>
                  </a:moveTo>
                  <a:cubicBezTo>
                    <a:pt x="136" y="1"/>
                    <a:pt x="132" y="1"/>
                    <a:pt x="129" y="2"/>
                  </a:cubicBezTo>
                  <a:cubicBezTo>
                    <a:pt x="126" y="1"/>
                    <a:pt x="123" y="1"/>
                    <a:pt x="121" y="1"/>
                  </a:cubicBezTo>
                  <a:cubicBezTo>
                    <a:pt x="39" y="1"/>
                    <a:pt x="1" y="104"/>
                    <a:pt x="64" y="160"/>
                  </a:cubicBezTo>
                  <a:cubicBezTo>
                    <a:pt x="82" y="181"/>
                    <a:pt x="105" y="190"/>
                    <a:pt x="128" y="190"/>
                  </a:cubicBezTo>
                  <a:cubicBezTo>
                    <a:pt x="178" y="190"/>
                    <a:pt x="227" y="147"/>
                    <a:pt x="222" y="88"/>
                  </a:cubicBezTo>
                  <a:cubicBezTo>
                    <a:pt x="222" y="41"/>
                    <a:pt x="185" y="1"/>
                    <a:pt x="140"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2662;p51"/>
            <p:cNvSpPr/>
            <p:nvPr/>
          </p:nvSpPr>
          <p:spPr>
            <a:xfrm>
              <a:off x="4943575" y="2577825"/>
              <a:ext cx="5625" cy="4825"/>
            </a:xfrm>
            <a:custGeom>
              <a:avLst/>
              <a:gdLst/>
              <a:ahLst/>
              <a:cxnLst/>
              <a:rect l="l" t="t" r="r" b="b"/>
              <a:pathLst>
                <a:path w="225" h="193" extrusionOk="0">
                  <a:moveTo>
                    <a:pt x="131" y="1"/>
                  </a:moveTo>
                  <a:cubicBezTo>
                    <a:pt x="44" y="1"/>
                    <a:pt x="1" y="101"/>
                    <a:pt x="59" y="166"/>
                  </a:cubicBezTo>
                  <a:cubicBezTo>
                    <a:pt x="79" y="185"/>
                    <a:pt x="103" y="193"/>
                    <a:pt x="126" y="193"/>
                  </a:cubicBezTo>
                  <a:cubicBezTo>
                    <a:pt x="177" y="193"/>
                    <a:pt x="224" y="154"/>
                    <a:pt x="224" y="94"/>
                  </a:cubicBezTo>
                  <a:cubicBezTo>
                    <a:pt x="224" y="44"/>
                    <a:pt x="181" y="1"/>
                    <a:pt x="131"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64" name="Google Shape;2584;p51"/>
          <p:cNvGrpSpPr/>
          <p:nvPr/>
        </p:nvGrpSpPr>
        <p:grpSpPr>
          <a:xfrm>
            <a:off x="10837316" y="6912744"/>
            <a:ext cx="1152128" cy="864096"/>
            <a:chOff x="4943575" y="2516350"/>
            <a:chExt cx="98675" cy="81700"/>
          </a:xfrm>
          <a:solidFill>
            <a:schemeClr val="bg1"/>
          </a:solidFill>
        </p:grpSpPr>
        <p:sp>
          <p:nvSpPr>
            <p:cNvPr id="265" name="Google Shape;2585;p51"/>
            <p:cNvSpPr/>
            <p:nvPr/>
          </p:nvSpPr>
          <p:spPr>
            <a:xfrm>
              <a:off x="5036450" y="2554750"/>
              <a:ext cx="5800" cy="4825"/>
            </a:xfrm>
            <a:custGeom>
              <a:avLst/>
              <a:gdLst/>
              <a:ahLst/>
              <a:cxnLst/>
              <a:rect l="l" t="t" r="r" b="b"/>
              <a:pathLst>
                <a:path w="232" h="193" extrusionOk="0">
                  <a:moveTo>
                    <a:pt x="130" y="0"/>
                  </a:moveTo>
                  <a:cubicBezTo>
                    <a:pt x="51" y="0"/>
                    <a:pt x="0" y="101"/>
                    <a:pt x="65" y="166"/>
                  </a:cubicBezTo>
                  <a:cubicBezTo>
                    <a:pt x="83" y="184"/>
                    <a:pt x="106" y="192"/>
                    <a:pt x="129" y="192"/>
                  </a:cubicBezTo>
                  <a:cubicBezTo>
                    <a:pt x="179" y="192"/>
                    <a:pt x="229" y="153"/>
                    <a:pt x="224" y="94"/>
                  </a:cubicBezTo>
                  <a:cubicBezTo>
                    <a:pt x="231" y="44"/>
                    <a:pt x="188"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2586;p51"/>
            <p:cNvSpPr/>
            <p:nvPr/>
          </p:nvSpPr>
          <p:spPr>
            <a:xfrm>
              <a:off x="5028150" y="2547175"/>
              <a:ext cx="5625" cy="4725"/>
            </a:xfrm>
            <a:custGeom>
              <a:avLst/>
              <a:gdLst/>
              <a:ahLst/>
              <a:cxnLst/>
              <a:rect l="l" t="t" r="r" b="b"/>
              <a:pathLst>
                <a:path w="225" h="189" extrusionOk="0">
                  <a:moveTo>
                    <a:pt x="123" y="0"/>
                  </a:moveTo>
                  <a:cubicBezTo>
                    <a:pt x="37" y="0"/>
                    <a:pt x="0" y="101"/>
                    <a:pt x="58" y="159"/>
                  </a:cubicBezTo>
                  <a:cubicBezTo>
                    <a:pt x="79" y="180"/>
                    <a:pt x="103" y="189"/>
                    <a:pt x="126" y="189"/>
                  </a:cubicBezTo>
                  <a:cubicBezTo>
                    <a:pt x="177" y="189"/>
                    <a:pt x="224" y="146"/>
                    <a:pt x="224" y="87"/>
                  </a:cubicBezTo>
                  <a:cubicBezTo>
                    <a:pt x="217" y="36"/>
                    <a:pt x="181" y="0"/>
                    <a:pt x="123"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2587;p51"/>
            <p:cNvSpPr/>
            <p:nvPr/>
          </p:nvSpPr>
          <p:spPr>
            <a:xfrm>
              <a:off x="5028150" y="2554750"/>
              <a:ext cx="5625" cy="4825"/>
            </a:xfrm>
            <a:custGeom>
              <a:avLst/>
              <a:gdLst/>
              <a:ahLst/>
              <a:cxnLst/>
              <a:rect l="l" t="t" r="r" b="b"/>
              <a:pathLst>
                <a:path w="225" h="193" extrusionOk="0">
                  <a:moveTo>
                    <a:pt x="123" y="0"/>
                  </a:moveTo>
                  <a:cubicBezTo>
                    <a:pt x="44" y="0"/>
                    <a:pt x="0" y="101"/>
                    <a:pt x="58" y="166"/>
                  </a:cubicBezTo>
                  <a:cubicBezTo>
                    <a:pt x="76" y="184"/>
                    <a:pt x="99" y="192"/>
                    <a:pt x="123" y="192"/>
                  </a:cubicBezTo>
                  <a:cubicBezTo>
                    <a:pt x="173" y="192"/>
                    <a:pt x="224" y="153"/>
                    <a:pt x="224" y="94"/>
                  </a:cubicBezTo>
                  <a:cubicBezTo>
                    <a:pt x="224" y="44"/>
                    <a:pt x="181" y="0"/>
                    <a:pt x="123"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2588;p51"/>
            <p:cNvSpPr/>
            <p:nvPr/>
          </p:nvSpPr>
          <p:spPr>
            <a:xfrm>
              <a:off x="5028150" y="2562500"/>
              <a:ext cx="5625" cy="4800"/>
            </a:xfrm>
            <a:custGeom>
              <a:avLst/>
              <a:gdLst/>
              <a:ahLst/>
              <a:cxnLst/>
              <a:rect l="l" t="t" r="r" b="b"/>
              <a:pathLst>
                <a:path w="225" h="192" extrusionOk="0">
                  <a:moveTo>
                    <a:pt x="123" y="0"/>
                  </a:moveTo>
                  <a:cubicBezTo>
                    <a:pt x="37" y="0"/>
                    <a:pt x="0" y="101"/>
                    <a:pt x="58" y="166"/>
                  </a:cubicBezTo>
                  <a:cubicBezTo>
                    <a:pt x="77" y="183"/>
                    <a:pt x="100" y="191"/>
                    <a:pt x="122" y="191"/>
                  </a:cubicBezTo>
                  <a:cubicBezTo>
                    <a:pt x="174" y="191"/>
                    <a:pt x="224" y="148"/>
                    <a:pt x="224" y="87"/>
                  </a:cubicBezTo>
                  <a:cubicBezTo>
                    <a:pt x="217" y="37"/>
                    <a:pt x="181" y="0"/>
                    <a:pt x="123"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2589;p51"/>
            <p:cNvSpPr/>
            <p:nvPr/>
          </p:nvSpPr>
          <p:spPr>
            <a:xfrm>
              <a:off x="5019725"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2590;p51"/>
            <p:cNvSpPr/>
            <p:nvPr/>
          </p:nvSpPr>
          <p:spPr>
            <a:xfrm>
              <a:off x="5019675" y="2547175"/>
              <a:ext cx="5625" cy="4725"/>
            </a:xfrm>
            <a:custGeom>
              <a:avLst/>
              <a:gdLst/>
              <a:ahLst/>
              <a:cxnLst/>
              <a:rect l="l" t="t" r="r" b="b"/>
              <a:pathLst>
                <a:path w="225" h="189" extrusionOk="0">
                  <a:moveTo>
                    <a:pt x="130" y="0"/>
                  </a:moveTo>
                  <a:cubicBezTo>
                    <a:pt x="44" y="0"/>
                    <a:pt x="0" y="101"/>
                    <a:pt x="58" y="159"/>
                  </a:cubicBezTo>
                  <a:cubicBezTo>
                    <a:pt x="79" y="180"/>
                    <a:pt x="103" y="189"/>
                    <a:pt x="126" y="189"/>
                  </a:cubicBezTo>
                  <a:cubicBezTo>
                    <a:pt x="177" y="189"/>
                    <a:pt x="224" y="146"/>
                    <a:pt x="224" y="87"/>
                  </a:cubicBezTo>
                  <a:cubicBezTo>
                    <a:pt x="217" y="36"/>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2591;p51"/>
            <p:cNvSpPr/>
            <p:nvPr/>
          </p:nvSpPr>
          <p:spPr>
            <a:xfrm>
              <a:off x="5019675" y="2554750"/>
              <a:ext cx="5625" cy="4825"/>
            </a:xfrm>
            <a:custGeom>
              <a:avLst/>
              <a:gdLst/>
              <a:ahLst/>
              <a:cxnLst/>
              <a:rect l="l" t="t" r="r" b="b"/>
              <a:pathLst>
                <a:path w="225" h="193" extrusionOk="0">
                  <a:moveTo>
                    <a:pt x="130" y="0"/>
                  </a:moveTo>
                  <a:cubicBezTo>
                    <a:pt x="44" y="0"/>
                    <a:pt x="0" y="101"/>
                    <a:pt x="58" y="166"/>
                  </a:cubicBezTo>
                  <a:cubicBezTo>
                    <a:pt x="79" y="184"/>
                    <a:pt x="102" y="192"/>
                    <a:pt x="126" y="192"/>
                  </a:cubicBezTo>
                  <a:cubicBezTo>
                    <a:pt x="177" y="192"/>
                    <a:pt x="224" y="153"/>
                    <a:pt x="224" y="94"/>
                  </a:cubicBezTo>
                  <a:cubicBezTo>
                    <a:pt x="224" y="44"/>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2592;p51"/>
            <p:cNvSpPr/>
            <p:nvPr/>
          </p:nvSpPr>
          <p:spPr>
            <a:xfrm>
              <a:off x="5019675" y="2562500"/>
              <a:ext cx="5625" cy="4800"/>
            </a:xfrm>
            <a:custGeom>
              <a:avLst/>
              <a:gdLst/>
              <a:ahLst/>
              <a:cxnLst/>
              <a:rect l="l" t="t" r="r" b="b"/>
              <a:pathLst>
                <a:path w="225" h="192" extrusionOk="0">
                  <a:moveTo>
                    <a:pt x="130" y="0"/>
                  </a:moveTo>
                  <a:cubicBezTo>
                    <a:pt x="44" y="0"/>
                    <a:pt x="0" y="101"/>
                    <a:pt x="58" y="166"/>
                  </a:cubicBezTo>
                  <a:cubicBezTo>
                    <a:pt x="77" y="183"/>
                    <a:pt x="100" y="191"/>
                    <a:pt x="122" y="191"/>
                  </a:cubicBezTo>
                  <a:cubicBezTo>
                    <a:pt x="174" y="191"/>
                    <a:pt x="224" y="148"/>
                    <a:pt x="224" y="87"/>
                  </a:cubicBezTo>
                  <a:cubicBezTo>
                    <a:pt x="217" y="37"/>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2593;p51"/>
            <p:cNvSpPr/>
            <p:nvPr/>
          </p:nvSpPr>
          <p:spPr>
            <a:xfrm>
              <a:off x="5019725" y="2570225"/>
              <a:ext cx="5575" cy="4750"/>
            </a:xfrm>
            <a:custGeom>
              <a:avLst/>
              <a:gdLst/>
              <a:ahLst/>
              <a:cxnLst/>
              <a:rect l="l" t="t" r="r" b="b"/>
              <a:pathLst>
                <a:path w="223" h="190" extrusionOk="0">
                  <a:moveTo>
                    <a:pt x="139" y="1"/>
                  </a:moveTo>
                  <a:cubicBezTo>
                    <a:pt x="136" y="1"/>
                    <a:pt x="132" y="1"/>
                    <a:pt x="128" y="2"/>
                  </a:cubicBezTo>
                  <a:cubicBezTo>
                    <a:pt x="126" y="1"/>
                    <a:pt x="123" y="1"/>
                    <a:pt x="120" y="1"/>
                  </a:cubicBezTo>
                  <a:cubicBezTo>
                    <a:pt x="39" y="1"/>
                    <a:pt x="0" y="104"/>
                    <a:pt x="56" y="160"/>
                  </a:cubicBezTo>
                  <a:cubicBezTo>
                    <a:pt x="77" y="181"/>
                    <a:pt x="101" y="190"/>
                    <a:pt x="124" y="190"/>
                  </a:cubicBezTo>
                  <a:cubicBezTo>
                    <a:pt x="175" y="190"/>
                    <a:pt x="222" y="147"/>
                    <a:pt x="222" y="88"/>
                  </a:cubicBezTo>
                  <a:cubicBezTo>
                    <a:pt x="215" y="41"/>
                    <a:pt x="184" y="1"/>
                    <a:pt x="139"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2594;p51"/>
            <p:cNvSpPr/>
            <p:nvPr/>
          </p:nvSpPr>
          <p:spPr>
            <a:xfrm>
              <a:off x="5011200"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2595;p51"/>
            <p:cNvSpPr/>
            <p:nvPr/>
          </p:nvSpPr>
          <p:spPr>
            <a:xfrm>
              <a:off x="5011250"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2596;p51"/>
            <p:cNvSpPr/>
            <p:nvPr/>
          </p:nvSpPr>
          <p:spPr>
            <a:xfrm>
              <a:off x="5011200"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2597;p51"/>
            <p:cNvSpPr/>
            <p:nvPr/>
          </p:nvSpPr>
          <p:spPr>
            <a:xfrm>
              <a:off x="5011200" y="2554750"/>
              <a:ext cx="5625" cy="4825"/>
            </a:xfrm>
            <a:custGeom>
              <a:avLst/>
              <a:gdLst/>
              <a:ahLst/>
              <a:cxnLst/>
              <a:rect l="l" t="t" r="r" b="b"/>
              <a:pathLst>
                <a:path w="225" h="193" extrusionOk="0">
                  <a:moveTo>
                    <a:pt x="130" y="0"/>
                  </a:moveTo>
                  <a:cubicBezTo>
                    <a:pt x="44" y="0"/>
                    <a:pt x="1" y="101"/>
                    <a:pt x="58" y="166"/>
                  </a:cubicBezTo>
                  <a:cubicBezTo>
                    <a:pt x="79" y="184"/>
                    <a:pt x="103" y="192"/>
                    <a:pt x="126" y="192"/>
                  </a:cubicBezTo>
                  <a:cubicBezTo>
                    <a:pt x="177" y="192"/>
                    <a:pt x="224" y="153"/>
                    <a:pt x="224" y="94"/>
                  </a:cubicBezTo>
                  <a:cubicBezTo>
                    <a:pt x="224" y="44"/>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2598;p51"/>
            <p:cNvSpPr/>
            <p:nvPr/>
          </p:nvSpPr>
          <p:spPr>
            <a:xfrm>
              <a:off x="5011200" y="2562500"/>
              <a:ext cx="5750" cy="4800"/>
            </a:xfrm>
            <a:custGeom>
              <a:avLst/>
              <a:gdLst/>
              <a:ahLst/>
              <a:cxnLst/>
              <a:rect l="l" t="t" r="r" b="b"/>
              <a:pathLst>
                <a:path w="230" h="192" extrusionOk="0">
                  <a:moveTo>
                    <a:pt x="130" y="0"/>
                  </a:moveTo>
                  <a:cubicBezTo>
                    <a:pt x="44" y="0"/>
                    <a:pt x="1" y="101"/>
                    <a:pt x="65" y="166"/>
                  </a:cubicBezTo>
                  <a:cubicBezTo>
                    <a:pt x="82" y="183"/>
                    <a:pt x="104" y="191"/>
                    <a:pt x="126" y="191"/>
                  </a:cubicBezTo>
                  <a:cubicBezTo>
                    <a:pt x="177" y="191"/>
                    <a:pt x="229" y="148"/>
                    <a:pt x="224" y="87"/>
                  </a:cubicBezTo>
                  <a:cubicBezTo>
                    <a:pt x="224" y="37"/>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2599;p51"/>
            <p:cNvSpPr/>
            <p:nvPr/>
          </p:nvSpPr>
          <p:spPr>
            <a:xfrm>
              <a:off x="501125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600;p51"/>
            <p:cNvSpPr/>
            <p:nvPr/>
          </p:nvSpPr>
          <p:spPr>
            <a:xfrm>
              <a:off x="5011200" y="2577825"/>
              <a:ext cx="5625" cy="4825"/>
            </a:xfrm>
            <a:custGeom>
              <a:avLst/>
              <a:gdLst/>
              <a:ahLst/>
              <a:cxnLst/>
              <a:rect l="l" t="t" r="r" b="b"/>
              <a:pathLst>
                <a:path w="225" h="193" extrusionOk="0">
                  <a:moveTo>
                    <a:pt x="130" y="1"/>
                  </a:moveTo>
                  <a:cubicBezTo>
                    <a:pt x="44" y="1"/>
                    <a:pt x="1" y="101"/>
                    <a:pt x="58" y="166"/>
                  </a:cubicBezTo>
                  <a:cubicBezTo>
                    <a:pt x="79" y="185"/>
                    <a:pt x="103" y="193"/>
                    <a:pt x="126" y="193"/>
                  </a:cubicBezTo>
                  <a:cubicBezTo>
                    <a:pt x="177" y="193"/>
                    <a:pt x="224" y="154"/>
                    <a:pt x="224" y="94"/>
                  </a:cubicBezTo>
                  <a:cubicBezTo>
                    <a:pt x="224" y="44"/>
                    <a:pt x="181" y="1"/>
                    <a:pt x="130"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2601;p51"/>
            <p:cNvSpPr/>
            <p:nvPr/>
          </p:nvSpPr>
          <p:spPr>
            <a:xfrm>
              <a:off x="5002725" y="2524100"/>
              <a:ext cx="5750" cy="4775"/>
            </a:xfrm>
            <a:custGeom>
              <a:avLst/>
              <a:gdLst/>
              <a:ahLst/>
              <a:cxnLst/>
              <a:rect l="l" t="t" r="r" b="b"/>
              <a:pathLst>
                <a:path w="230" h="191" extrusionOk="0">
                  <a:moveTo>
                    <a:pt x="130" y="0"/>
                  </a:moveTo>
                  <a:cubicBezTo>
                    <a:pt x="44" y="0"/>
                    <a:pt x="1" y="101"/>
                    <a:pt x="65" y="166"/>
                  </a:cubicBezTo>
                  <a:cubicBezTo>
                    <a:pt x="83" y="183"/>
                    <a:pt x="104" y="191"/>
                    <a:pt x="126" y="191"/>
                  </a:cubicBezTo>
                  <a:cubicBezTo>
                    <a:pt x="177" y="191"/>
                    <a:pt x="229" y="148"/>
                    <a:pt x="224" y="87"/>
                  </a:cubicBezTo>
                  <a:cubicBezTo>
                    <a:pt x="224" y="36"/>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2602;p51"/>
            <p:cNvSpPr/>
            <p:nvPr/>
          </p:nvSpPr>
          <p:spPr>
            <a:xfrm>
              <a:off x="5002725"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603;p51"/>
            <p:cNvSpPr/>
            <p:nvPr/>
          </p:nvSpPr>
          <p:spPr>
            <a:xfrm>
              <a:off x="5002775"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604;p51"/>
            <p:cNvSpPr/>
            <p:nvPr/>
          </p:nvSpPr>
          <p:spPr>
            <a:xfrm>
              <a:off x="5002725"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605;p51"/>
            <p:cNvSpPr/>
            <p:nvPr/>
          </p:nvSpPr>
          <p:spPr>
            <a:xfrm>
              <a:off x="5002725" y="2554750"/>
              <a:ext cx="5625" cy="4825"/>
            </a:xfrm>
            <a:custGeom>
              <a:avLst/>
              <a:gdLst/>
              <a:ahLst/>
              <a:cxnLst/>
              <a:rect l="l" t="t" r="r" b="b"/>
              <a:pathLst>
                <a:path w="225" h="193" extrusionOk="0">
                  <a:moveTo>
                    <a:pt x="130" y="0"/>
                  </a:moveTo>
                  <a:cubicBezTo>
                    <a:pt x="44" y="0"/>
                    <a:pt x="1" y="101"/>
                    <a:pt x="58" y="166"/>
                  </a:cubicBezTo>
                  <a:cubicBezTo>
                    <a:pt x="79" y="184"/>
                    <a:pt x="103" y="192"/>
                    <a:pt x="126" y="192"/>
                  </a:cubicBezTo>
                  <a:cubicBezTo>
                    <a:pt x="177" y="192"/>
                    <a:pt x="224" y="153"/>
                    <a:pt x="224" y="94"/>
                  </a:cubicBezTo>
                  <a:cubicBezTo>
                    <a:pt x="224" y="44"/>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606;p51"/>
            <p:cNvSpPr/>
            <p:nvPr/>
          </p:nvSpPr>
          <p:spPr>
            <a:xfrm>
              <a:off x="5002725" y="2562500"/>
              <a:ext cx="5750" cy="4800"/>
            </a:xfrm>
            <a:custGeom>
              <a:avLst/>
              <a:gdLst/>
              <a:ahLst/>
              <a:cxnLst/>
              <a:rect l="l" t="t" r="r" b="b"/>
              <a:pathLst>
                <a:path w="230" h="192" extrusionOk="0">
                  <a:moveTo>
                    <a:pt x="130" y="0"/>
                  </a:moveTo>
                  <a:cubicBezTo>
                    <a:pt x="44" y="0"/>
                    <a:pt x="1" y="101"/>
                    <a:pt x="65" y="166"/>
                  </a:cubicBezTo>
                  <a:cubicBezTo>
                    <a:pt x="83" y="183"/>
                    <a:pt x="104" y="191"/>
                    <a:pt x="126" y="191"/>
                  </a:cubicBezTo>
                  <a:cubicBezTo>
                    <a:pt x="177" y="191"/>
                    <a:pt x="229" y="148"/>
                    <a:pt x="224" y="87"/>
                  </a:cubicBezTo>
                  <a:cubicBezTo>
                    <a:pt x="224" y="37"/>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607;p51"/>
            <p:cNvSpPr/>
            <p:nvPr/>
          </p:nvSpPr>
          <p:spPr>
            <a:xfrm>
              <a:off x="500277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608;p51"/>
            <p:cNvSpPr/>
            <p:nvPr/>
          </p:nvSpPr>
          <p:spPr>
            <a:xfrm>
              <a:off x="5002725" y="2577825"/>
              <a:ext cx="5625" cy="4825"/>
            </a:xfrm>
            <a:custGeom>
              <a:avLst/>
              <a:gdLst/>
              <a:ahLst/>
              <a:cxnLst/>
              <a:rect l="l" t="t" r="r" b="b"/>
              <a:pathLst>
                <a:path w="225" h="193" extrusionOk="0">
                  <a:moveTo>
                    <a:pt x="130" y="1"/>
                  </a:moveTo>
                  <a:cubicBezTo>
                    <a:pt x="44" y="1"/>
                    <a:pt x="1" y="101"/>
                    <a:pt x="58" y="166"/>
                  </a:cubicBezTo>
                  <a:cubicBezTo>
                    <a:pt x="79" y="185"/>
                    <a:pt x="103" y="193"/>
                    <a:pt x="126" y="193"/>
                  </a:cubicBezTo>
                  <a:cubicBezTo>
                    <a:pt x="177" y="193"/>
                    <a:pt x="224" y="154"/>
                    <a:pt x="224" y="94"/>
                  </a:cubicBezTo>
                  <a:cubicBezTo>
                    <a:pt x="224" y="44"/>
                    <a:pt x="181" y="1"/>
                    <a:pt x="130"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609;p51"/>
            <p:cNvSpPr/>
            <p:nvPr/>
          </p:nvSpPr>
          <p:spPr>
            <a:xfrm>
              <a:off x="5002725" y="2585575"/>
              <a:ext cx="5750" cy="4800"/>
            </a:xfrm>
            <a:custGeom>
              <a:avLst/>
              <a:gdLst/>
              <a:ahLst/>
              <a:cxnLst/>
              <a:rect l="l" t="t" r="r" b="b"/>
              <a:pathLst>
                <a:path w="230" h="192" extrusionOk="0">
                  <a:moveTo>
                    <a:pt x="130" y="1"/>
                  </a:moveTo>
                  <a:cubicBezTo>
                    <a:pt x="44" y="1"/>
                    <a:pt x="1" y="102"/>
                    <a:pt x="65" y="167"/>
                  </a:cubicBezTo>
                  <a:cubicBezTo>
                    <a:pt x="83" y="184"/>
                    <a:pt x="104" y="191"/>
                    <a:pt x="126" y="191"/>
                  </a:cubicBezTo>
                  <a:cubicBezTo>
                    <a:pt x="177" y="191"/>
                    <a:pt x="229" y="148"/>
                    <a:pt x="224" y="87"/>
                  </a:cubicBezTo>
                  <a:cubicBezTo>
                    <a:pt x="224" y="37"/>
                    <a:pt x="181" y="1"/>
                    <a:pt x="130"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610;p51"/>
            <p:cNvSpPr/>
            <p:nvPr/>
          </p:nvSpPr>
          <p:spPr>
            <a:xfrm>
              <a:off x="4994250" y="25163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3"/>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611;p51"/>
            <p:cNvSpPr/>
            <p:nvPr/>
          </p:nvSpPr>
          <p:spPr>
            <a:xfrm>
              <a:off x="4994250" y="2524100"/>
              <a:ext cx="5750" cy="4775"/>
            </a:xfrm>
            <a:custGeom>
              <a:avLst/>
              <a:gdLst/>
              <a:ahLst/>
              <a:cxnLst/>
              <a:rect l="l" t="t" r="r" b="b"/>
              <a:pathLst>
                <a:path w="230" h="191" extrusionOk="0">
                  <a:moveTo>
                    <a:pt x="130" y="0"/>
                  </a:moveTo>
                  <a:cubicBezTo>
                    <a:pt x="44" y="0"/>
                    <a:pt x="1" y="101"/>
                    <a:pt x="65" y="166"/>
                  </a:cubicBezTo>
                  <a:cubicBezTo>
                    <a:pt x="83" y="183"/>
                    <a:pt x="104" y="191"/>
                    <a:pt x="126" y="191"/>
                  </a:cubicBezTo>
                  <a:cubicBezTo>
                    <a:pt x="177" y="191"/>
                    <a:pt x="229" y="148"/>
                    <a:pt x="224" y="87"/>
                  </a:cubicBezTo>
                  <a:cubicBezTo>
                    <a:pt x="224" y="36"/>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2" name="Google Shape;2612;p51"/>
            <p:cNvSpPr/>
            <p:nvPr/>
          </p:nvSpPr>
          <p:spPr>
            <a:xfrm>
              <a:off x="4994250"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3" name="Google Shape;2613;p51"/>
            <p:cNvSpPr/>
            <p:nvPr/>
          </p:nvSpPr>
          <p:spPr>
            <a:xfrm>
              <a:off x="4994300"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614;p51"/>
            <p:cNvSpPr/>
            <p:nvPr/>
          </p:nvSpPr>
          <p:spPr>
            <a:xfrm>
              <a:off x="4994250"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5" name="Google Shape;2615;p51"/>
            <p:cNvSpPr/>
            <p:nvPr/>
          </p:nvSpPr>
          <p:spPr>
            <a:xfrm>
              <a:off x="4994250"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616;p51"/>
            <p:cNvSpPr/>
            <p:nvPr/>
          </p:nvSpPr>
          <p:spPr>
            <a:xfrm>
              <a:off x="4994250" y="2562500"/>
              <a:ext cx="5750" cy="4800"/>
            </a:xfrm>
            <a:custGeom>
              <a:avLst/>
              <a:gdLst/>
              <a:ahLst/>
              <a:cxnLst/>
              <a:rect l="l" t="t" r="r" b="b"/>
              <a:pathLst>
                <a:path w="230" h="192" extrusionOk="0">
                  <a:moveTo>
                    <a:pt x="130" y="0"/>
                  </a:moveTo>
                  <a:cubicBezTo>
                    <a:pt x="44" y="0"/>
                    <a:pt x="1" y="101"/>
                    <a:pt x="65" y="166"/>
                  </a:cubicBezTo>
                  <a:cubicBezTo>
                    <a:pt x="83" y="183"/>
                    <a:pt x="104" y="191"/>
                    <a:pt x="126" y="191"/>
                  </a:cubicBezTo>
                  <a:cubicBezTo>
                    <a:pt x="177" y="191"/>
                    <a:pt x="229" y="148"/>
                    <a:pt x="224" y="87"/>
                  </a:cubicBezTo>
                  <a:cubicBezTo>
                    <a:pt x="224" y="37"/>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7" name="Google Shape;2617;p51"/>
            <p:cNvSpPr/>
            <p:nvPr/>
          </p:nvSpPr>
          <p:spPr>
            <a:xfrm>
              <a:off x="499430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8" name="Google Shape;2618;p51"/>
            <p:cNvSpPr/>
            <p:nvPr/>
          </p:nvSpPr>
          <p:spPr>
            <a:xfrm>
              <a:off x="4994250"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619;p51"/>
            <p:cNvSpPr/>
            <p:nvPr/>
          </p:nvSpPr>
          <p:spPr>
            <a:xfrm>
              <a:off x="4994250" y="2585575"/>
              <a:ext cx="5750" cy="4800"/>
            </a:xfrm>
            <a:custGeom>
              <a:avLst/>
              <a:gdLst/>
              <a:ahLst/>
              <a:cxnLst/>
              <a:rect l="l" t="t" r="r" b="b"/>
              <a:pathLst>
                <a:path w="230" h="192" extrusionOk="0">
                  <a:moveTo>
                    <a:pt x="130" y="1"/>
                  </a:moveTo>
                  <a:cubicBezTo>
                    <a:pt x="44" y="1"/>
                    <a:pt x="1" y="102"/>
                    <a:pt x="65" y="167"/>
                  </a:cubicBezTo>
                  <a:cubicBezTo>
                    <a:pt x="83" y="184"/>
                    <a:pt x="104" y="191"/>
                    <a:pt x="126" y="191"/>
                  </a:cubicBezTo>
                  <a:cubicBezTo>
                    <a:pt x="177" y="191"/>
                    <a:pt x="229" y="148"/>
                    <a:pt x="224" y="87"/>
                  </a:cubicBezTo>
                  <a:cubicBezTo>
                    <a:pt x="224" y="37"/>
                    <a:pt x="181" y="1"/>
                    <a:pt x="130"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 name="Google Shape;2620;p51"/>
            <p:cNvSpPr/>
            <p:nvPr/>
          </p:nvSpPr>
          <p:spPr>
            <a:xfrm>
              <a:off x="4994250" y="2593150"/>
              <a:ext cx="5750" cy="4900"/>
            </a:xfrm>
            <a:custGeom>
              <a:avLst/>
              <a:gdLst/>
              <a:ahLst/>
              <a:cxnLst/>
              <a:rect l="l" t="t" r="r" b="b"/>
              <a:pathLst>
                <a:path w="230" h="196" extrusionOk="0">
                  <a:moveTo>
                    <a:pt x="130" y="1"/>
                  </a:moveTo>
                  <a:cubicBezTo>
                    <a:pt x="44" y="1"/>
                    <a:pt x="1" y="109"/>
                    <a:pt x="65" y="166"/>
                  </a:cubicBezTo>
                  <a:cubicBezTo>
                    <a:pt x="84" y="187"/>
                    <a:pt x="107" y="196"/>
                    <a:pt x="130" y="196"/>
                  </a:cubicBezTo>
                  <a:cubicBezTo>
                    <a:pt x="180" y="196"/>
                    <a:pt x="229" y="154"/>
                    <a:pt x="224" y="94"/>
                  </a:cubicBezTo>
                  <a:cubicBezTo>
                    <a:pt x="224" y="44"/>
                    <a:pt x="181" y="1"/>
                    <a:pt x="130"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 name="Google Shape;2621;p51"/>
            <p:cNvSpPr/>
            <p:nvPr/>
          </p:nvSpPr>
          <p:spPr>
            <a:xfrm>
              <a:off x="4985775" y="2531675"/>
              <a:ext cx="5750" cy="4900"/>
            </a:xfrm>
            <a:custGeom>
              <a:avLst/>
              <a:gdLst/>
              <a:ahLst/>
              <a:cxnLst/>
              <a:rect l="l" t="t" r="r" b="b"/>
              <a:pathLst>
                <a:path w="230" h="196" extrusionOk="0">
                  <a:moveTo>
                    <a:pt x="130" y="0"/>
                  </a:moveTo>
                  <a:cubicBezTo>
                    <a:pt x="44" y="0"/>
                    <a:pt x="1" y="108"/>
                    <a:pt x="65" y="166"/>
                  </a:cubicBezTo>
                  <a:cubicBezTo>
                    <a:pt x="86" y="187"/>
                    <a:pt x="110" y="195"/>
                    <a:pt x="133" y="195"/>
                  </a:cubicBezTo>
                  <a:cubicBezTo>
                    <a:pt x="183" y="195"/>
                    <a:pt x="229" y="153"/>
                    <a:pt x="224" y="94"/>
                  </a:cubicBezTo>
                  <a:cubicBezTo>
                    <a:pt x="224" y="43"/>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 name="Google Shape;2622;p51"/>
            <p:cNvSpPr/>
            <p:nvPr/>
          </p:nvSpPr>
          <p:spPr>
            <a:xfrm>
              <a:off x="4985825"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 name="Google Shape;2623;p51"/>
            <p:cNvSpPr/>
            <p:nvPr/>
          </p:nvSpPr>
          <p:spPr>
            <a:xfrm>
              <a:off x="4985775" y="2547175"/>
              <a:ext cx="5750" cy="4725"/>
            </a:xfrm>
            <a:custGeom>
              <a:avLst/>
              <a:gdLst/>
              <a:ahLst/>
              <a:cxnLst/>
              <a:rect l="l" t="t" r="r" b="b"/>
              <a:pathLst>
                <a:path w="230" h="189" extrusionOk="0">
                  <a:moveTo>
                    <a:pt x="130" y="0"/>
                  </a:moveTo>
                  <a:cubicBezTo>
                    <a:pt x="44" y="0"/>
                    <a:pt x="1" y="101"/>
                    <a:pt x="65" y="159"/>
                  </a:cubicBezTo>
                  <a:cubicBezTo>
                    <a:pt x="86" y="180"/>
                    <a:pt x="110" y="189"/>
                    <a:pt x="133" y="189"/>
                  </a:cubicBezTo>
                  <a:cubicBezTo>
                    <a:pt x="183" y="189"/>
                    <a:pt x="229" y="146"/>
                    <a:pt x="224" y="87"/>
                  </a:cubicBezTo>
                  <a:cubicBezTo>
                    <a:pt x="224" y="36"/>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 name="Google Shape;2624;p51"/>
            <p:cNvSpPr/>
            <p:nvPr/>
          </p:nvSpPr>
          <p:spPr>
            <a:xfrm>
              <a:off x="4985775"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 name="Google Shape;2625;p51"/>
            <p:cNvSpPr/>
            <p:nvPr/>
          </p:nvSpPr>
          <p:spPr>
            <a:xfrm>
              <a:off x="4985775" y="2562500"/>
              <a:ext cx="5750" cy="4800"/>
            </a:xfrm>
            <a:custGeom>
              <a:avLst/>
              <a:gdLst/>
              <a:ahLst/>
              <a:cxnLst/>
              <a:rect l="l" t="t" r="r" b="b"/>
              <a:pathLst>
                <a:path w="230" h="192" extrusionOk="0">
                  <a:moveTo>
                    <a:pt x="130" y="0"/>
                  </a:moveTo>
                  <a:cubicBezTo>
                    <a:pt x="44" y="0"/>
                    <a:pt x="1" y="101"/>
                    <a:pt x="65" y="166"/>
                  </a:cubicBezTo>
                  <a:cubicBezTo>
                    <a:pt x="85" y="183"/>
                    <a:pt x="107" y="191"/>
                    <a:pt x="129" y="191"/>
                  </a:cubicBezTo>
                  <a:cubicBezTo>
                    <a:pt x="181" y="191"/>
                    <a:pt x="229" y="148"/>
                    <a:pt x="224" y="87"/>
                  </a:cubicBezTo>
                  <a:cubicBezTo>
                    <a:pt x="224" y="37"/>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 name="Google Shape;2626;p51"/>
            <p:cNvSpPr/>
            <p:nvPr/>
          </p:nvSpPr>
          <p:spPr>
            <a:xfrm>
              <a:off x="498582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4" y="181"/>
                    <a:pt x="108" y="190"/>
                    <a:pt x="131" y="190"/>
                  </a:cubicBezTo>
                  <a:cubicBezTo>
                    <a:pt x="181" y="190"/>
                    <a:pt x="227" y="147"/>
                    <a:pt x="222" y="88"/>
                  </a:cubicBezTo>
                  <a:cubicBezTo>
                    <a:pt x="222" y="41"/>
                    <a:pt x="185" y="1"/>
                    <a:pt x="139"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 name="Google Shape;2627;p51"/>
            <p:cNvSpPr/>
            <p:nvPr/>
          </p:nvSpPr>
          <p:spPr>
            <a:xfrm>
              <a:off x="4985775"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 name="Google Shape;2628;p51"/>
            <p:cNvSpPr/>
            <p:nvPr/>
          </p:nvSpPr>
          <p:spPr>
            <a:xfrm>
              <a:off x="4977300" y="2531675"/>
              <a:ext cx="5750" cy="4900"/>
            </a:xfrm>
            <a:custGeom>
              <a:avLst/>
              <a:gdLst/>
              <a:ahLst/>
              <a:cxnLst/>
              <a:rect l="l" t="t" r="r" b="b"/>
              <a:pathLst>
                <a:path w="230" h="196" extrusionOk="0">
                  <a:moveTo>
                    <a:pt x="130" y="0"/>
                  </a:moveTo>
                  <a:cubicBezTo>
                    <a:pt x="44" y="0"/>
                    <a:pt x="1" y="108"/>
                    <a:pt x="65" y="166"/>
                  </a:cubicBezTo>
                  <a:cubicBezTo>
                    <a:pt x="86" y="187"/>
                    <a:pt x="110" y="195"/>
                    <a:pt x="133" y="195"/>
                  </a:cubicBezTo>
                  <a:cubicBezTo>
                    <a:pt x="183" y="195"/>
                    <a:pt x="229" y="153"/>
                    <a:pt x="224" y="94"/>
                  </a:cubicBezTo>
                  <a:cubicBezTo>
                    <a:pt x="224" y="43"/>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9" name="Google Shape;2629;p51"/>
            <p:cNvSpPr/>
            <p:nvPr/>
          </p:nvSpPr>
          <p:spPr>
            <a:xfrm>
              <a:off x="4977350"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0" name="Google Shape;2630;p51"/>
            <p:cNvSpPr/>
            <p:nvPr/>
          </p:nvSpPr>
          <p:spPr>
            <a:xfrm>
              <a:off x="4977300" y="2547175"/>
              <a:ext cx="5750" cy="4725"/>
            </a:xfrm>
            <a:custGeom>
              <a:avLst/>
              <a:gdLst/>
              <a:ahLst/>
              <a:cxnLst/>
              <a:rect l="l" t="t" r="r" b="b"/>
              <a:pathLst>
                <a:path w="230" h="189" extrusionOk="0">
                  <a:moveTo>
                    <a:pt x="130" y="0"/>
                  </a:moveTo>
                  <a:cubicBezTo>
                    <a:pt x="44" y="0"/>
                    <a:pt x="1" y="101"/>
                    <a:pt x="65" y="159"/>
                  </a:cubicBezTo>
                  <a:cubicBezTo>
                    <a:pt x="86" y="180"/>
                    <a:pt x="110" y="189"/>
                    <a:pt x="133" y="189"/>
                  </a:cubicBezTo>
                  <a:cubicBezTo>
                    <a:pt x="183" y="189"/>
                    <a:pt x="229" y="146"/>
                    <a:pt x="224" y="87"/>
                  </a:cubicBezTo>
                  <a:cubicBezTo>
                    <a:pt x="224" y="36"/>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1" name="Google Shape;2631;p51"/>
            <p:cNvSpPr/>
            <p:nvPr/>
          </p:nvSpPr>
          <p:spPr>
            <a:xfrm>
              <a:off x="4977300"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2" name="Google Shape;2632;p51"/>
            <p:cNvSpPr/>
            <p:nvPr/>
          </p:nvSpPr>
          <p:spPr>
            <a:xfrm>
              <a:off x="4977300" y="2562500"/>
              <a:ext cx="5750" cy="4800"/>
            </a:xfrm>
            <a:custGeom>
              <a:avLst/>
              <a:gdLst/>
              <a:ahLst/>
              <a:cxnLst/>
              <a:rect l="l" t="t" r="r" b="b"/>
              <a:pathLst>
                <a:path w="230" h="192" extrusionOk="0">
                  <a:moveTo>
                    <a:pt x="130" y="0"/>
                  </a:moveTo>
                  <a:cubicBezTo>
                    <a:pt x="44" y="0"/>
                    <a:pt x="1" y="101"/>
                    <a:pt x="65" y="166"/>
                  </a:cubicBezTo>
                  <a:cubicBezTo>
                    <a:pt x="85" y="183"/>
                    <a:pt x="107" y="191"/>
                    <a:pt x="129" y="191"/>
                  </a:cubicBezTo>
                  <a:cubicBezTo>
                    <a:pt x="181" y="191"/>
                    <a:pt x="229" y="148"/>
                    <a:pt x="224" y="87"/>
                  </a:cubicBezTo>
                  <a:cubicBezTo>
                    <a:pt x="224" y="37"/>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3" name="Google Shape;2633;p51"/>
            <p:cNvSpPr/>
            <p:nvPr/>
          </p:nvSpPr>
          <p:spPr>
            <a:xfrm>
              <a:off x="497735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4" y="181"/>
                    <a:pt x="108" y="190"/>
                    <a:pt x="131" y="190"/>
                  </a:cubicBezTo>
                  <a:cubicBezTo>
                    <a:pt x="181" y="190"/>
                    <a:pt x="227" y="147"/>
                    <a:pt x="222" y="88"/>
                  </a:cubicBezTo>
                  <a:cubicBezTo>
                    <a:pt x="222" y="41"/>
                    <a:pt x="185" y="1"/>
                    <a:pt x="139"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4" name="Google Shape;2634;p51"/>
            <p:cNvSpPr/>
            <p:nvPr/>
          </p:nvSpPr>
          <p:spPr>
            <a:xfrm>
              <a:off x="4977300"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5" name="Google Shape;2635;p51"/>
            <p:cNvSpPr/>
            <p:nvPr/>
          </p:nvSpPr>
          <p:spPr>
            <a:xfrm>
              <a:off x="4968825" y="2531675"/>
              <a:ext cx="5750" cy="4900"/>
            </a:xfrm>
            <a:custGeom>
              <a:avLst/>
              <a:gdLst/>
              <a:ahLst/>
              <a:cxnLst/>
              <a:rect l="l" t="t" r="r" b="b"/>
              <a:pathLst>
                <a:path w="230" h="196" extrusionOk="0">
                  <a:moveTo>
                    <a:pt x="130" y="0"/>
                  </a:moveTo>
                  <a:cubicBezTo>
                    <a:pt x="44" y="0"/>
                    <a:pt x="1" y="108"/>
                    <a:pt x="66" y="166"/>
                  </a:cubicBezTo>
                  <a:cubicBezTo>
                    <a:pt x="86" y="187"/>
                    <a:pt x="110" y="195"/>
                    <a:pt x="133" y="195"/>
                  </a:cubicBezTo>
                  <a:cubicBezTo>
                    <a:pt x="183" y="195"/>
                    <a:pt x="229" y="153"/>
                    <a:pt x="224" y="94"/>
                  </a:cubicBezTo>
                  <a:cubicBezTo>
                    <a:pt x="224" y="43"/>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6" name="Google Shape;2636;p51"/>
            <p:cNvSpPr/>
            <p:nvPr/>
          </p:nvSpPr>
          <p:spPr>
            <a:xfrm>
              <a:off x="4968875" y="2539400"/>
              <a:ext cx="5700" cy="4750"/>
            </a:xfrm>
            <a:custGeom>
              <a:avLst/>
              <a:gdLst/>
              <a:ahLst/>
              <a:cxnLst/>
              <a:rect l="l" t="t" r="r" b="b"/>
              <a:pathLst>
                <a:path w="228" h="190" extrusionOk="0">
                  <a:moveTo>
                    <a:pt x="121" y="1"/>
                  </a:moveTo>
                  <a:cubicBezTo>
                    <a:pt x="46" y="1"/>
                    <a:pt x="1" y="104"/>
                    <a:pt x="64" y="160"/>
                  </a:cubicBezTo>
                  <a:cubicBezTo>
                    <a:pt x="82" y="181"/>
                    <a:pt x="106" y="190"/>
                    <a:pt x="129" y="190"/>
                  </a:cubicBezTo>
                  <a:cubicBezTo>
                    <a:pt x="179" y="190"/>
                    <a:pt x="227" y="149"/>
                    <a:pt x="222" y="95"/>
                  </a:cubicBezTo>
                  <a:cubicBezTo>
                    <a:pt x="222" y="37"/>
                    <a:pt x="186" y="1"/>
                    <a:pt x="128" y="1"/>
                  </a:cubicBezTo>
                  <a:cubicBezTo>
                    <a:pt x="126" y="1"/>
                    <a:pt x="123" y="1"/>
                    <a:pt x="121"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7" name="Google Shape;2637;p51"/>
            <p:cNvSpPr/>
            <p:nvPr/>
          </p:nvSpPr>
          <p:spPr>
            <a:xfrm>
              <a:off x="4968825" y="2547175"/>
              <a:ext cx="5750" cy="4725"/>
            </a:xfrm>
            <a:custGeom>
              <a:avLst/>
              <a:gdLst/>
              <a:ahLst/>
              <a:cxnLst/>
              <a:rect l="l" t="t" r="r" b="b"/>
              <a:pathLst>
                <a:path w="230" h="189" extrusionOk="0">
                  <a:moveTo>
                    <a:pt x="130" y="0"/>
                  </a:moveTo>
                  <a:cubicBezTo>
                    <a:pt x="44" y="0"/>
                    <a:pt x="1" y="101"/>
                    <a:pt x="66" y="159"/>
                  </a:cubicBezTo>
                  <a:cubicBezTo>
                    <a:pt x="86" y="180"/>
                    <a:pt x="110" y="189"/>
                    <a:pt x="133" y="189"/>
                  </a:cubicBezTo>
                  <a:cubicBezTo>
                    <a:pt x="183" y="189"/>
                    <a:pt x="229" y="146"/>
                    <a:pt x="224" y="87"/>
                  </a:cubicBezTo>
                  <a:cubicBezTo>
                    <a:pt x="224" y="36"/>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8" name="Google Shape;2638;p51"/>
            <p:cNvSpPr/>
            <p:nvPr/>
          </p:nvSpPr>
          <p:spPr>
            <a:xfrm>
              <a:off x="4968825" y="2554750"/>
              <a:ext cx="5800" cy="4825"/>
            </a:xfrm>
            <a:custGeom>
              <a:avLst/>
              <a:gdLst/>
              <a:ahLst/>
              <a:cxnLst/>
              <a:rect l="l" t="t" r="r" b="b"/>
              <a:pathLst>
                <a:path w="232" h="193" extrusionOk="0">
                  <a:moveTo>
                    <a:pt x="130" y="0"/>
                  </a:moveTo>
                  <a:cubicBezTo>
                    <a:pt x="51" y="0"/>
                    <a:pt x="1" y="101"/>
                    <a:pt x="66" y="166"/>
                  </a:cubicBezTo>
                  <a:cubicBezTo>
                    <a:pt x="84" y="184"/>
                    <a:pt x="107" y="192"/>
                    <a:pt x="130" y="192"/>
                  </a:cubicBezTo>
                  <a:cubicBezTo>
                    <a:pt x="180" y="192"/>
                    <a:pt x="229" y="153"/>
                    <a:pt x="224" y="94"/>
                  </a:cubicBezTo>
                  <a:cubicBezTo>
                    <a:pt x="231" y="44"/>
                    <a:pt x="188"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9" name="Google Shape;2639;p51"/>
            <p:cNvSpPr/>
            <p:nvPr/>
          </p:nvSpPr>
          <p:spPr>
            <a:xfrm>
              <a:off x="4968825" y="2562500"/>
              <a:ext cx="5750" cy="4800"/>
            </a:xfrm>
            <a:custGeom>
              <a:avLst/>
              <a:gdLst/>
              <a:ahLst/>
              <a:cxnLst/>
              <a:rect l="l" t="t" r="r" b="b"/>
              <a:pathLst>
                <a:path w="230" h="192" extrusionOk="0">
                  <a:moveTo>
                    <a:pt x="130" y="0"/>
                  </a:moveTo>
                  <a:cubicBezTo>
                    <a:pt x="44" y="0"/>
                    <a:pt x="1" y="101"/>
                    <a:pt x="66" y="166"/>
                  </a:cubicBezTo>
                  <a:cubicBezTo>
                    <a:pt x="85" y="183"/>
                    <a:pt x="107" y="191"/>
                    <a:pt x="129" y="191"/>
                  </a:cubicBezTo>
                  <a:cubicBezTo>
                    <a:pt x="181" y="191"/>
                    <a:pt x="229" y="148"/>
                    <a:pt x="224" y="87"/>
                  </a:cubicBezTo>
                  <a:cubicBezTo>
                    <a:pt x="224" y="37"/>
                    <a:pt x="181" y="0"/>
                    <a:pt x="130"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0" name="Google Shape;2640;p51"/>
            <p:cNvSpPr/>
            <p:nvPr/>
          </p:nvSpPr>
          <p:spPr>
            <a:xfrm>
              <a:off x="496887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4" y="160"/>
                  </a:cubicBezTo>
                  <a:cubicBezTo>
                    <a:pt x="84" y="181"/>
                    <a:pt x="108" y="190"/>
                    <a:pt x="131" y="190"/>
                  </a:cubicBezTo>
                  <a:cubicBezTo>
                    <a:pt x="181" y="190"/>
                    <a:pt x="227" y="147"/>
                    <a:pt x="222" y="88"/>
                  </a:cubicBezTo>
                  <a:cubicBezTo>
                    <a:pt x="222" y="41"/>
                    <a:pt x="185" y="1"/>
                    <a:pt x="139"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1" name="Google Shape;2641;p51"/>
            <p:cNvSpPr/>
            <p:nvPr/>
          </p:nvSpPr>
          <p:spPr>
            <a:xfrm>
              <a:off x="4968825" y="2577825"/>
              <a:ext cx="5800" cy="4825"/>
            </a:xfrm>
            <a:custGeom>
              <a:avLst/>
              <a:gdLst/>
              <a:ahLst/>
              <a:cxnLst/>
              <a:rect l="l" t="t" r="r" b="b"/>
              <a:pathLst>
                <a:path w="232" h="193" extrusionOk="0">
                  <a:moveTo>
                    <a:pt x="130" y="1"/>
                  </a:moveTo>
                  <a:cubicBezTo>
                    <a:pt x="51" y="1"/>
                    <a:pt x="1" y="101"/>
                    <a:pt x="66" y="166"/>
                  </a:cubicBezTo>
                  <a:cubicBezTo>
                    <a:pt x="84" y="185"/>
                    <a:pt x="107" y="193"/>
                    <a:pt x="130" y="193"/>
                  </a:cubicBezTo>
                  <a:cubicBezTo>
                    <a:pt x="180" y="193"/>
                    <a:pt x="229" y="154"/>
                    <a:pt x="224" y="94"/>
                  </a:cubicBezTo>
                  <a:cubicBezTo>
                    <a:pt x="231" y="44"/>
                    <a:pt x="188" y="1"/>
                    <a:pt x="130"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2" name="Google Shape;2642;p51"/>
            <p:cNvSpPr/>
            <p:nvPr/>
          </p:nvSpPr>
          <p:spPr>
            <a:xfrm>
              <a:off x="4960525" y="2531675"/>
              <a:ext cx="5625" cy="4900"/>
            </a:xfrm>
            <a:custGeom>
              <a:avLst/>
              <a:gdLst/>
              <a:ahLst/>
              <a:cxnLst/>
              <a:rect l="l" t="t" r="r" b="b"/>
              <a:pathLst>
                <a:path w="225" h="196" extrusionOk="0">
                  <a:moveTo>
                    <a:pt x="123" y="0"/>
                  </a:moveTo>
                  <a:cubicBezTo>
                    <a:pt x="37" y="0"/>
                    <a:pt x="1" y="108"/>
                    <a:pt x="59" y="166"/>
                  </a:cubicBezTo>
                  <a:cubicBezTo>
                    <a:pt x="79" y="187"/>
                    <a:pt x="103" y="195"/>
                    <a:pt x="126" y="195"/>
                  </a:cubicBezTo>
                  <a:cubicBezTo>
                    <a:pt x="177" y="195"/>
                    <a:pt x="224" y="153"/>
                    <a:pt x="224" y="94"/>
                  </a:cubicBezTo>
                  <a:cubicBezTo>
                    <a:pt x="217" y="43"/>
                    <a:pt x="181" y="0"/>
                    <a:pt x="123"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3" name="Google Shape;2643;p51"/>
            <p:cNvSpPr/>
            <p:nvPr/>
          </p:nvSpPr>
          <p:spPr>
            <a:xfrm>
              <a:off x="4960575" y="2539400"/>
              <a:ext cx="5575" cy="4750"/>
            </a:xfrm>
            <a:custGeom>
              <a:avLst/>
              <a:gdLst/>
              <a:ahLst/>
              <a:cxnLst/>
              <a:rect l="l" t="t" r="r" b="b"/>
              <a:pathLst>
                <a:path w="223" h="190" extrusionOk="0">
                  <a:moveTo>
                    <a:pt x="114" y="1"/>
                  </a:moveTo>
                  <a:cubicBezTo>
                    <a:pt x="39" y="1"/>
                    <a:pt x="1" y="104"/>
                    <a:pt x="57" y="160"/>
                  </a:cubicBezTo>
                  <a:cubicBezTo>
                    <a:pt x="75" y="181"/>
                    <a:pt x="99" y="190"/>
                    <a:pt x="122" y="190"/>
                  </a:cubicBezTo>
                  <a:cubicBezTo>
                    <a:pt x="172" y="190"/>
                    <a:pt x="222" y="149"/>
                    <a:pt x="222" y="95"/>
                  </a:cubicBezTo>
                  <a:cubicBezTo>
                    <a:pt x="222" y="37"/>
                    <a:pt x="179" y="1"/>
                    <a:pt x="121" y="1"/>
                  </a:cubicBezTo>
                  <a:cubicBezTo>
                    <a:pt x="119" y="1"/>
                    <a:pt x="116" y="1"/>
                    <a:pt x="114"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4" name="Google Shape;2644;p51"/>
            <p:cNvSpPr/>
            <p:nvPr/>
          </p:nvSpPr>
          <p:spPr>
            <a:xfrm>
              <a:off x="4960525" y="2547175"/>
              <a:ext cx="5625" cy="4725"/>
            </a:xfrm>
            <a:custGeom>
              <a:avLst/>
              <a:gdLst/>
              <a:ahLst/>
              <a:cxnLst/>
              <a:rect l="l" t="t" r="r" b="b"/>
              <a:pathLst>
                <a:path w="225" h="189" extrusionOk="0">
                  <a:moveTo>
                    <a:pt x="123" y="0"/>
                  </a:moveTo>
                  <a:cubicBezTo>
                    <a:pt x="37" y="0"/>
                    <a:pt x="1" y="101"/>
                    <a:pt x="59" y="159"/>
                  </a:cubicBezTo>
                  <a:cubicBezTo>
                    <a:pt x="79" y="180"/>
                    <a:pt x="103" y="189"/>
                    <a:pt x="126" y="189"/>
                  </a:cubicBezTo>
                  <a:cubicBezTo>
                    <a:pt x="177" y="189"/>
                    <a:pt x="224" y="146"/>
                    <a:pt x="224" y="87"/>
                  </a:cubicBezTo>
                  <a:cubicBezTo>
                    <a:pt x="217" y="36"/>
                    <a:pt x="181" y="0"/>
                    <a:pt x="123"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5" name="Google Shape;2645;p51"/>
            <p:cNvSpPr/>
            <p:nvPr/>
          </p:nvSpPr>
          <p:spPr>
            <a:xfrm>
              <a:off x="4960525" y="2554750"/>
              <a:ext cx="5625" cy="4825"/>
            </a:xfrm>
            <a:custGeom>
              <a:avLst/>
              <a:gdLst/>
              <a:ahLst/>
              <a:cxnLst/>
              <a:rect l="l" t="t" r="r" b="b"/>
              <a:pathLst>
                <a:path w="225" h="193" extrusionOk="0">
                  <a:moveTo>
                    <a:pt x="123" y="0"/>
                  </a:moveTo>
                  <a:cubicBezTo>
                    <a:pt x="44" y="0"/>
                    <a:pt x="1" y="101"/>
                    <a:pt x="59" y="166"/>
                  </a:cubicBezTo>
                  <a:cubicBezTo>
                    <a:pt x="77" y="184"/>
                    <a:pt x="100" y="192"/>
                    <a:pt x="123" y="192"/>
                  </a:cubicBezTo>
                  <a:cubicBezTo>
                    <a:pt x="173" y="192"/>
                    <a:pt x="224" y="153"/>
                    <a:pt x="224" y="94"/>
                  </a:cubicBezTo>
                  <a:cubicBezTo>
                    <a:pt x="224" y="44"/>
                    <a:pt x="181" y="0"/>
                    <a:pt x="123"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6" name="Google Shape;2646;p51"/>
            <p:cNvSpPr/>
            <p:nvPr/>
          </p:nvSpPr>
          <p:spPr>
            <a:xfrm>
              <a:off x="4960525" y="2562500"/>
              <a:ext cx="5625" cy="4800"/>
            </a:xfrm>
            <a:custGeom>
              <a:avLst/>
              <a:gdLst/>
              <a:ahLst/>
              <a:cxnLst/>
              <a:rect l="l" t="t" r="r" b="b"/>
              <a:pathLst>
                <a:path w="225" h="192" extrusionOk="0">
                  <a:moveTo>
                    <a:pt x="123" y="0"/>
                  </a:moveTo>
                  <a:cubicBezTo>
                    <a:pt x="37" y="0"/>
                    <a:pt x="1" y="101"/>
                    <a:pt x="59" y="166"/>
                  </a:cubicBezTo>
                  <a:cubicBezTo>
                    <a:pt x="78" y="183"/>
                    <a:pt x="100" y="191"/>
                    <a:pt x="122" y="191"/>
                  </a:cubicBezTo>
                  <a:cubicBezTo>
                    <a:pt x="174" y="191"/>
                    <a:pt x="224" y="148"/>
                    <a:pt x="224" y="87"/>
                  </a:cubicBezTo>
                  <a:cubicBezTo>
                    <a:pt x="217" y="37"/>
                    <a:pt x="181" y="0"/>
                    <a:pt x="123"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7" name="Google Shape;2647;p51"/>
            <p:cNvSpPr/>
            <p:nvPr/>
          </p:nvSpPr>
          <p:spPr>
            <a:xfrm>
              <a:off x="4960575" y="2570225"/>
              <a:ext cx="5575" cy="4750"/>
            </a:xfrm>
            <a:custGeom>
              <a:avLst/>
              <a:gdLst/>
              <a:ahLst/>
              <a:cxnLst/>
              <a:rect l="l" t="t" r="r" b="b"/>
              <a:pathLst>
                <a:path w="223" h="190" extrusionOk="0">
                  <a:moveTo>
                    <a:pt x="134" y="1"/>
                  </a:moveTo>
                  <a:cubicBezTo>
                    <a:pt x="130" y="1"/>
                    <a:pt x="126" y="1"/>
                    <a:pt x="121" y="2"/>
                  </a:cubicBezTo>
                  <a:cubicBezTo>
                    <a:pt x="119" y="1"/>
                    <a:pt x="116" y="1"/>
                    <a:pt x="113" y="1"/>
                  </a:cubicBezTo>
                  <a:cubicBezTo>
                    <a:pt x="33" y="1"/>
                    <a:pt x="1" y="104"/>
                    <a:pt x="57" y="160"/>
                  </a:cubicBezTo>
                  <a:cubicBezTo>
                    <a:pt x="77" y="181"/>
                    <a:pt x="101" y="190"/>
                    <a:pt x="124" y="190"/>
                  </a:cubicBezTo>
                  <a:cubicBezTo>
                    <a:pt x="175" y="190"/>
                    <a:pt x="222" y="147"/>
                    <a:pt x="222" y="88"/>
                  </a:cubicBezTo>
                  <a:cubicBezTo>
                    <a:pt x="216" y="41"/>
                    <a:pt x="184" y="1"/>
                    <a:pt x="134"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8" name="Google Shape;2648;p51"/>
            <p:cNvSpPr/>
            <p:nvPr/>
          </p:nvSpPr>
          <p:spPr>
            <a:xfrm>
              <a:off x="4960525" y="2577825"/>
              <a:ext cx="5625" cy="4825"/>
            </a:xfrm>
            <a:custGeom>
              <a:avLst/>
              <a:gdLst/>
              <a:ahLst/>
              <a:cxnLst/>
              <a:rect l="l" t="t" r="r" b="b"/>
              <a:pathLst>
                <a:path w="225" h="193" extrusionOk="0">
                  <a:moveTo>
                    <a:pt x="123" y="1"/>
                  </a:moveTo>
                  <a:cubicBezTo>
                    <a:pt x="44" y="1"/>
                    <a:pt x="1" y="101"/>
                    <a:pt x="59" y="166"/>
                  </a:cubicBezTo>
                  <a:cubicBezTo>
                    <a:pt x="77" y="185"/>
                    <a:pt x="100" y="193"/>
                    <a:pt x="123" y="193"/>
                  </a:cubicBezTo>
                  <a:cubicBezTo>
                    <a:pt x="173" y="193"/>
                    <a:pt x="224" y="154"/>
                    <a:pt x="224" y="94"/>
                  </a:cubicBezTo>
                  <a:cubicBezTo>
                    <a:pt x="224" y="44"/>
                    <a:pt x="181" y="1"/>
                    <a:pt x="123"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9" name="Google Shape;2649;p51"/>
            <p:cNvSpPr/>
            <p:nvPr/>
          </p:nvSpPr>
          <p:spPr>
            <a:xfrm>
              <a:off x="4952050" y="2531675"/>
              <a:ext cx="5625" cy="4900"/>
            </a:xfrm>
            <a:custGeom>
              <a:avLst/>
              <a:gdLst/>
              <a:ahLst/>
              <a:cxnLst/>
              <a:rect l="l" t="t" r="r" b="b"/>
              <a:pathLst>
                <a:path w="225" h="196" extrusionOk="0">
                  <a:moveTo>
                    <a:pt x="131" y="0"/>
                  </a:moveTo>
                  <a:cubicBezTo>
                    <a:pt x="44" y="0"/>
                    <a:pt x="1" y="108"/>
                    <a:pt x="59" y="166"/>
                  </a:cubicBezTo>
                  <a:cubicBezTo>
                    <a:pt x="79" y="187"/>
                    <a:pt x="103" y="195"/>
                    <a:pt x="126" y="195"/>
                  </a:cubicBezTo>
                  <a:cubicBezTo>
                    <a:pt x="177" y="195"/>
                    <a:pt x="224" y="153"/>
                    <a:pt x="224" y="94"/>
                  </a:cubicBezTo>
                  <a:cubicBezTo>
                    <a:pt x="217" y="43"/>
                    <a:pt x="181" y="0"/>
                    <a:pt x="131"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0" name="Google Shape;2650;p51"/>
            <p:cNvSpPr/>
            <p:nvPr/>
          </p:nvSpPr>
          <p:spPr>
            <a:xfrm>
              <a:off x="4952100" y="2539400"/>
              <a:ext cx="5575" cy="4750"/>
            </a:xfrm>
            <a:custGeom>
              <a:avLst/>
              <a:gdLst/>
              <a:ahLst/>
              <a:cxnLst/>
              <a:rect l="l" t="t" r="r" b="b"/>
              <a:pathLst>
                <a:path w="223" h="190" extrusionOk="0">
                  <a:moveTo>
                    <a:pt x="120" y="1"/>
                  </a:moveTo>
                  <a:cubicBezTo>
                    <a:pt x="39" y="1"/>
                    <a:pt x="1" y="104"/>
                    <a:pt x="57" y="160"/>
                  </a:cubicBezTo>
                  <a:cubicBezTo>
                    <a:pt x="77" y="181"/>
                    <a:pt x="102" y="190"/>
                    <a:pt x="125" y="190"/>
                  </a:cubicBezTo>
                  <a:cubicBezTo>
                    <a:pt x="176" y="190"/>
                    <a:pt x="222" y="149"/>
                    <a:pt x="222" y="95"/>
                  </a:cubicBezTo>
                  <a:cubicBezTo>
                    <a:pt x="222" y="37"/>
                    <a:pt x="179" y="1"/>
                    <a:pt x="129" y="1"/>
                  </a:cubicBezTo>
                  <a:cubicBezTo>
                    <a:pt x="126" y="1"/>
                    <a:pt x="123" y="1"/>
                    <a:pt x="120"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1" name="Google Shape;2651;p51"/>
            <p:cNvSpPr/>
            <p:nvPr/>
          </p:nvSpPr>
          <p:spPr>
            <a:xfrm>
              <a:off x="4952050" y="2547175"/>
              <a:ext cx="5625" cy="4725"/>
            </a:xfrm>
            <a:custGeom>
              <a:avLst/>
              <a:gdLst/>
              <a:ahLst/>
              <a:cxnLst/>
              <a:rect l="l" t="t" r="r" b="b"/>
              <a:pathLst>
                <a:path w="225" h="189" extrusionOk="0">
                  <a:moveTo>
                    <a:pt x="131" y="0"/>
                  </a:moveTo>
                  <a:cubicBezTo>
                    <a:pt x="44" y="0"/>
                    <a:pt x="1" y="101"/>
                    <a:pt x="59" y="159"/>
                  </a:cubicBezTo>
                  <a:cubicBezTo>
                    <a:pt x="79" y="180"/>
                    <a:pt x="103" y="189"/>
                    <a:pt x="126" y="189"/>
                  </a:cubicBezTo>
                  <a:cubicBezTo>
                    <a:pt x="177" y="189"/>
                    <a:pt x="224" y="146"/>
                    <a:pt x="224" y="87"/>
                  </a:cubicBezTo>
                  <a:cubicBezTo>
                    <a:pt x="217" y="36"/>
                    <a:pt x="181" y="0"/>
                    <a:pt x="131"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2" name="Google Shape;2652;p51"/>
            <p:cNvSpPr/>
            <p:nvPr/>
          </p:nvSpPr>
          <p:spPr>
            <a:xfrm>
              <a:off x="4952050" y="2554750"/>
              <a:ext cx="5625" cy="4825"/>
            </a:xfrm>
            <a:custGeom>
              <a:avLst/>
              <a:gdLst/>
              <a:ahLst/>
              <a:cxnLst/>
              <a:rect l="l" t="t" r="r" b="b"/>
              <a:pathLst>
                <a:path w="225" h="193" extrusionOk="0">
                  <a:moveTo>
                    <a:pt x="131" y="0"/>
                  </a:moveTo>
                  <a:cubicBezTo>
                    <a:pt x="44" y="0"/>
                    <a:pt x="1" y="101"/>
                    <a:pt x="59" y="166"/>
                  </a:cubicBezTo>
                  <a:cubicBezTo>
                    <a:pt x="79" y="184"/>
                    <a:pt x="103" y="192"/>
                    <a:pt x="126" y="192"/>
                  </a:cubicBezTo>
                  <a:cubicBezTo>
                    <a:pt x="177" y="192"/>
                    <a:pt x="224" y="153"/>
                    <a:pt x="224" y="94"/>
                  </a:cubicBezTo>
                  <a:cubicBezTo>
                    <a:pt x="224" y="44"/>
                    <a:pt x="181" y="0"/>
                    <a:pt x="131"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3" name="Google Shape;2653;p51"/>
            <p:cNvSpPr/>
            <p:nvPr/>
          </p:nvSpPr>
          <p:spPr>
            <a:xfrm>
              <a:off x="4952050" y="2562500"/>
              <a:ext cx="5625" cy="4800"/>
            </a:xfrm>
            <a:custGeom>
              <a:avLst/>
              <a:gdLst/>
              <a:ahLst/>
              <a:cxnLst/>
              <a:rect l="l" t="t" r="r" b="b"/>
              <a:pathLst>
                <a:path w="225" h="192" extrusionOk="0">
                  <a:moveTo>
                    <a:pt x="131" y="0"/>
                  </a:moveTo>
                  <a:cubicBezTo>
                    <a:pt x="44" y="0"/>
                    <a:pt x="1" y="101"/>
                    <a:pt x="59" y="166"/>
                  </a:cubicBezTo>
                  <a:cubicBezTo>
                    <a:pt x="78" y="183"/>
                    <a:pt x="100" y="191"/>
                    <a:pt x="122" y="191"/>
                  </a:cubicBezTo>
                  <a:cubicBezTo>
                    <a:pt x="174" y="191"/>
                    <a:pt x="224" y="148"/>
                    <a:pt x="224" y="87"/>
                  </a:cubicBezTo>
                  <a:cubicBezTo>
                    <a:pt x="217" y="37"/>
                    <a:pt x="181" y="0"/>
                    <a:pt x="131"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4" name="Google Shape;2654;p51"/>
            <p:cNvSpPr/>
            <p:nvPr/>
          </p:nvSpPr>
          <p:spPr>
            <a:xfrm>
              <a:off x="4952100" y="2570225"/>
              <a:ext cx="5575" cy="4750"/>
            </a:xfrm>
            <a:custGeom>
              <a:avLst/>
              <a:gdLst/>
              <a:ahLst/>
              <a:cxnLst/>
              <a:rect l="l" t="t" r="r" b="b"/>
              <a:pathLst>
                <a:path w="223" h="190" extrusionOk="0">
                  <a:moveTo>
                    <a:pt x="140" y="1"/>
                  </a:moveTo>
                  <a:cubicBezTo>
                    <a:pt x="136" y="1"/>
                    <a:pt x="132" y="1"/>
                    <a:pt x="129" y="2"/>
                  </a:cubicBezTo>
                  <a:cubicBezTo>
                    <a:pt x="126" y="1"/>
                    <a:pt x="123" y="1"/>
                    <a:pt x="120" y="1"/>
                  </a:cubicBezTo>
                  <a:cubicBezTo>
                    <a:pt x="39" y="1"/>
                    <a:pt x="1" y="104"/>
                    <a:pt x="57" y="160"/>
                  </a:cubicBezTo>
                  <a:cubicBezTo>
                    <a:pt x="77" y="181"/>
                    <a:pt x="101" y="190"/>
                    <a:pt x="124" y="190"/>
                  </a:cubicBezTo>
                  <a:cubicBezTo>
                    <a:pt x="175" y="190"/>
                    <a:pt x="222" y="147"/>
                    <a:pt x="222" y="88"/>
                  </a:cubicBezTo>
                  <a:cubicBezTo>
                    <a:pt x="216" y="41"/>
                    <a:pt x="184" y="1"/>
                    <a:pt x="140"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5" name="Google Shape;2655;p51"/>
            <p:cNvSpPr/>
            <p:nvPr/>
          </p:nvSpPr>
          <p:spPr>
            <a:xfrm>
              <a:off x="4952050" y="2577825"/>
              <a:ext cx="5625" cy="4825"/>
            </a:xfrm>
            <a:custGeom>
              <a:avLst/>
              <a:gdLst/>
              <a:ahLst/>
              <a:cxnLst/>
              <a:rect l="l" t="t" r="r" b="b"/>
              <a:pathLst>
                <a:path w="225" h="193" extrusionOk="0">
                  <a:moveTo>
                    <a:pt x="131" y="1"/>
                  </a:moveTo>
                  <a:cubicBezTo>
                    <a:pt x="44" y="1"/>
                    <a:pt x="1" y="101"/>
                    <a:pt x="59" y="166"/>
                  </a:cubicBezTo>
                  <a:cubicBezTo>
                    <a:pt x="79" y="185"/>
                    <a:pt x="103" y="193"/>
                    <a:pt x="126" y="193"/>
                  </a:cubicBezTo>
                  <a:cubicBezTo>
                    <a:pt x="177" y="193"/>
                    <a:pt x="224" y="154"/>
                    <a:pt x="224" y="94"/>
                  </a:cubicBezTo>
                  <a:cubicBezTo>
                    <a:pt x="224" y="44"/>
                    <a:pt x="181" y="1"/>
                    <a:pt x="131"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6" name="Google Shape;2656;p51"/>
            <p:cNvSpPr/>
            <p:nvPr/>
          </p:nvSpPr>
          <p:spPr>
            <a:xfrm>
              <a:off x="4943575" y="2531675"/>
              <a:ext cx="5750" cy="4900"/>
            </a:xfrm>
            <a:custGeom>
              <a:avLst/>
              <a:gdLst/>
              <a:ahLst/>
              <a:cxnLst/>
              <a:rect l="l" t="t" r="r" b="b"/>
              <a:pathLst>
                <a:path w="230" h="196" extrusionOk="0">
                  <a:moveTo>
                    <a:pt x="131" y="0"/>
                  </a:moveTo>
                  <a:cubicBezTo>
                    <a:pt x="44" y="0"/>
                    <a:pt x="1" y="108"/>
                    <a:pt x="66" y="166"/>
                  </a:cubicBezTo>
                  <a:cubicBezTo>
                    <a:pt x="84" y="187"/>
                    <a:pt x="107" y="195"/>
                    <a:pt x="130" y="195"/>
                  </a:cubicBezTo>
                  <a:cubicBezTo>
                    <a:pt x="180" y="195"/>
                    <a:pt x="229" y="153"/>
                    <a:pt x="224" y="94"/>
                  </a:cubicBezTo>
                  <a:cubicBezTo>
                    <a:pt x="224" y="43"/>
                    <a:pt x="181" y="0"/>
                    <a:pt x="131"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7" name="Google Shape;2657;p51"/>
            <p:cNvSpPr/>
            <p:nvPr/>
          </p:nvSpPr>
          <p:spPr>
            <a:xfrm>
              <a:off x="4943625" y="2539400"/>
              <a:ext cx="5575" cy="4750"/>
            </a:xfrm>
            <a:custGeom>
              <a:avLst/>
              <a:gdLst/>
              <a:ahLst/>
              <a:cxnLst/>
              <a:rect l="l" t="t" r="r" b="b"/>
              <a:pathLst>
                <a:path w="223" h="190" extrusionOk="0">
                  <a:moveTo>
                    <a:pt x="121" y="1"/>
                  </a:moveTo>
                  <a:cubicBezTo>
                    <a:pt x="39" y="1"/>
                    <a:pt x="1" y="104"/>
                    <a:pt x="57" y="160"/>
                  </a:cubicBezTo>
                  <a:cubicBezTo>
                    <a:pt x="77" y="181"/>
                    <a:pt x="102" y="190"/>
                    <a:pt x="125" y="190"/>
                  </a:cubicBezTo>
                  <a:cubicBezTo>
                    <a:pt x="176" y="190"/>
                    <a:pt x="222" y="149"/>
                    <a:pt x="222" y="95"/>
                  </a:cubicBezTo>
                  <a:cubicBezTo>
                    <a:pt x="222" y="37"/>
                    <a:pt x="179" y="1"/>
                    <a:pt x="129" y="1"/>
                  </a:cubicBezTo>
                  <a:cubicBezTo>
                    <a:pt x="126" y="1"/>
                    <a:pt x="123" y="1"/>
                    <a:pt x="121"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8" name="Google Shape;2658;p51"/>
            <p:cNvSpPr/>
            <p:nvPr/>
          </p:nvSpPr>
          <p:spPr>
            <a:xfrm>
              <a:off x="4943575" y="2547175"/>
              <a:ext cx="5750" cy="4725"/>
            </a:xfrm>
            <a:custGeom>
              <a:avLst/>
              <a:gdLst/>
              <a:ahLst/>
              <a:cxnLst/>
              <a:rect l="l" t="t" r="r" b="b"/>
              <a:pathLst>
                <a:path w="230" h="189" extrusionOk="0">
                  <a:moveTo>
                    <a:pt x="131" y="0"/>
                  </a:moveTo>
                  <a:cubicBezTo>
                    <a:pt x="44" y="0"/>
                    <a:pt x="1" y="101"/>
                    <a:pt x="66" y="159"/>
                  </a:cubicBezTo>
                  <a:cubicBezTo>
                    <a:pt x="84" y="180"/>
                    <a:pt x="107" y="189"/>
                    <a:pt x="130" y="189"/>
                  </a:cubicBezTo>
                  <a:cubicBezTo>
                    <a:pt x="180" y="189"/>
                    <a:pt x="229" y="146"/>
                    <a:pt x="224" y="87"/>
                  </a:cubicBezTo>
                  <a:cubicBezTo>
                    <a:pt x="224" y="36"/>
                    <a:pt x="181" y="0"/>
                    <a:pt x="131"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 name="Google Shape;2659;p51"/>
            <p:cNvSpPr/>
            <p:nvPr/>
          </p:nvSpPr>
          <p:spPr>
            <a:xfrm>
              <a:off x="4943575" y="2554750"/>
              <a:ext cx="5625" cy="4825"/>
            </a:xfrm>
            <a:custGeom>
              <a:avLst/>
              <a:gdLst/>
              <a:ahLst/>
              <a:cxnLst/>
              <a:rect l="l" t="t" r="r" b="b"/>
              <a:pathLst>
                <a:path w="225" h="193" extrusionOk="0">
                  <a:moveTo>
                    <a:pt x="131" y="0"/>
                  </a:moveTo>
                  <a:cubicBezTo>
                    <a:pt x="44" y="0"/>
                    <a:pt x="1" y="101"/>
                    <a:pt x="59" y="166"/>
                  </a:cubicBezTo>
                  <a:cubicBezTo>
                    <a:pt x="79" y="184"/>
                    <a:pt x="103" y="192"/>
                    <a:pt x="126" y="192"/>
                  </a:cubicBezTo>
                  <a:cubicBezTo>
                    <a:pt x="177" y="192"/>
                    <a:pt x="224" y="153"/>
                    <a:pt x="224" y="94"/>
                  </a:cubicBezTo>
                  <a:cubicBezTo>
                    <a:pt x="224" y="44"/>
                    <a:pt x="181" y="0"/>
                    <a:pt x="131"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 name="Google Shape;2660;p51"/>
            <p:cNvSpPr/>
            <p:nvPr/>
          </p:nvSpPr>
          <p:spPr>
            <a:xfrm>
              <a:off x="4943575" y="2562500"/>
              <a:ext cx="5750" cy="4800"/>
            </a:xfrm>
            <a:custGeom>
              <a:avLst/>
              <a:gdLst/>
              <a:ahLst/>
              <a:cxnLst/>
              <a:rect l="l" t="t" r="r" b="b"/>
              <a:pathLst>
                <a:path w="230" h="192" extrusionOk="0">
                  <a:moveTo>
                    <a:pt x="131" y="0"/>
                  </a:moveTo>
                  <a:cubicBezTo>
                    <a:pt x="44" y="0"/>
                    <a:pt x="1" y="101"/>
                    <a:pt x="66" y="166"/>
                  </a:cubicBezTo>
                  <a:cubicBezTo>
                    <a:pt x="83" y="183"/>
                    <a:pt x="104" y="191"/>
                    <a:pt x="126" y="191"/>
                  </a:cubicBezTo>
                  <a:cubicBezTo>
                    <a:pt x="177" y="191"/>
                    <a:pt x="230" y="148"/>
                    <a:pt x="224" y="87"/>
                  </a:cubicBezTo>
                  <a:cubicBezTo>
                    <a:pt x="224" y="37"/>
                    <a:pt x="181" y="0"/>
                    <a:pt x="131"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 name="Google Shape;2661;p51"/>
            <p:cNvSpPr/>
            <p:nvPr/>
          </p:nvSpPr>
          <p:spPr>
            <a:xfrm>
              <a:off x="4943625" y="2570225"/>
              <a:ext cx="5700" cy="4750"/>
            </a:xfrm>
            <a:custGeom>
              <a:avLst/>
              <a:gdLst/>
              <a:ahLst/>
              <a:cxnLst/>
              <a:rect l="l" t="t" r="r" b="b"/>
              <a:pathLst>
                <a:path w="228" h="190" extrusionOk="0">
                  <a:moveTo>
                    <a:pt x="140" y="1"/>
                  </a:moveTo>
                  <a:cubicBezTo>
                    <a:pt x="136" y="1"/>
                    <a:pt x="132" y="1"/>
                    <a:pt x="129" y="2"/>
                  </a:cubicBezTo>
                  <a:cubicBezTo>
                    <a:pt x="126" y="1"/>
                    <a:pt x="123" y="1"/>
                    <a:pt x="121" y="1"/>
                  </a:cubicBezTo>
                  <a:cubicBezTo>
                    <a:pt x="39" y="1"/>
                    <a:pt x="1" y="104"/>
                    <a:pt x="64" y="160"/>
                  </a:cubicBezTo>
                  <a:cubicBezTo>
                    <a:pt x="82" y="181"/>
                    <a:pt x="105" y="190"/>
                    <a:pt x="128" y="190"/>
                  </a:cubicBezTo>
                  <a:cubicBezTo>
                    <a:pt x="178" y="190"/>
                    <a:pt x="227" y="147"/>
                    <a:pt x="222" y="88"/>
                  </a:cubicBezTo>
                  <a:cubicBezTo>
                    <a:pt x="222" y="41"/>
                    <a:pt x="185" y="1"/>
                    <a:pt x="140"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 name="Google Shape;2662;p51"/>
            <p:cNvSpPr/>
            <p:nvPr/>
          </p:nvSpPr>
          <p:spPr>
            <a:xfrm>
              <a:off x="4943575" y="2577825"/>
              <a:ext cx="5625" cy="4825"/>
            </a:xfrm>
            <a:custGeom>
              <a:avLst/>
              <a:gdLst/>
              <a:ahLst/>
              <a:cxnLst/>
              <a:rect l="l" t="t" r="r" b="b"/>
              <a:pathLst>
                <a:path w="225" h="193" extrusionOk="0">
                  <a:moveTo>
                    <a:pt x="131" y="1"/>
                  </a:moveTo>
                  <a:cubicBezTo>
                    <a:pt x="44" y="1"/>
                    <a:pt x="1" y="101"/>
                    <a:pt x="59" y="166"/>
                  </a:cubicBezTo>
                  <a:cubicBezTo>
                    <a:pt x="79" y="185"/>
                    <a:pt x="103" y="193"/>
                    <a:pt x="126" y="193"/>
                  </a:cubicBezTo>
                  <a:cubicBezTo>
                    <a:pt x="177" y="193"/>
                    <a:pt x="224" y="154"/>
                    <a:pt x="224" y="94"/>
                  </a:cubicBezTo>
                  <a:cubicBezTo>
                    <a:pt x="224" y="44"/>
                    <a:pt x="181" y="1"/>
                    <a:pt x="131"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44" name="343 CuadroTexto"/>
          <p:cNvSpPr txBox="1"/>
          <p:nvPr/>
        </p:nvSpPr>
        <p:spPr>
          <a:xfrm>
            <a:off x="6732860" y="4320456"/>
            <a:ext cx="4032448" cy="524266"/>
          </a:xfrm>
          <a:prstGeom prst="rect">
            <a:avLst/>
          </a:prstGeom>
          <a:solidFill>
            <a:schemeClr val="bg1"/>
          </a:solidFill>
        </p:spPr>
        <p:txBody>
          <a:bodyPr wrap="square" lIns="153436" tIns="76718" rIns="153436" bIns="76718" rtlCol="0">
            <a:spAutoFit/>
          </a:bodyPr>
          <a:lstStyle/>
          <a:p>
            <a:r>
              <a:rPr lang="es-VE" sz="2400" dirty="0" smtClean="0">
                <a:latin typeface="Aharoni" pitchFamily="2" charset="-79"/>
                <a:cs typeface="Aharoni" pitchFamily="2" charset="-79"/>
              </a:rPr>
              <a:t>17/01/25  a las </a:t>
            </a:r>
            <a:r>
              <a:rPr lang="es-VE" sz="2400" dirty="0" smtClean="0">
                <a:latin typeface="Aharoni" pitchFamily="2" charset="-79"/>
                <a:cs typeface="Aharoni" pitchFamily="2" charset="-79"/>
              </a:rPr>
              <a:t>6:52 </a:t>
            </a:r>
            <a:r>
              <a:rPr lang="es-VE" sz="2400" dirty="0" smtClean="0">
                <a:latin typeface="Aharoni" pitchFamily="2" charset="-79"/>
                <a:cs typeface="Aharoni" pitchFamily="2" charset="-79"/>
              </a:rPr>
              <a:t>pm</a:t>
            </a:r>
            <a:endParaRPr lang="es-VE" sz="2400" dirty="0">
              <a:latin typeface="Aharoni" pitchFamily="2" charset="-79"/>
              <a:cs typeface="Aharoni" pitchFamily="2" charset="-79"/>
            </a:endParaRPr>
          </a:p>
        </p:txBody>
      </p:sp>
      <p:sp>
        <p:nvSpPr>
          <p:cNvPr id="345" name="344 CuadroTexto"/>
          <p:cNvSpPr txBox="1"/>
          <p:nvPr/>
        </p:nvSpPr>
        <p:spPr>
          <a:xfrm>
            <a:off x="11989444" y="4248448"/>
            <a:ext cx="4032448" cy="524266"/>
          </a:xfrm>
          <a:prstGeom prst="rect">
            <a:avLst/>
          </a:prstGeom>
          <a:solidFill>
            <a:schemeClr val="bg1"/>
          </a:solidFill>
        </p:spPr>
        <p:txBody>
          <a:bodyPr wrap="square" lIns="153436" tIns="76718" rIns="153436" bIns="76718" rtlCol="0">
            <a:spAutoFit/>
          </a:bodyPr>
          <a:lstStyle/>
          <a:p>
            <a:r>
              <a:rPr lang="es-VE" sz="2400" dirty="0" smtClean="0">
                <a:latin typeface="Aharoni" pitchFamily="2" charset="-79"/>
                <a:cs typeface="Aharoni" pitchFamily="2" charset="-79"/>
              </a:rPr>
              <a:t>19/01/25  </a:t>
            </a:r>
            <a:r>
              <a:rPr lang="es-VE" sz="2400" dirty="0" smtClean="0">
                <a:latin typeface="Aharoni" pitchFamily="2" charset="-79"/>
                <a:cs typeface="Aharoni" pitchFamily="2" charset="-79"/>
              </a:rPr>
              <a:t>a las </a:t>
            </a:r>
            <a:r>
              <a:rPr lang="es-VE" sz="2400" dirty="0" smtClean="0">
                <a:latin typeface="Aharoni" pitchFamily="2" charset="-79"/>
                <a:cs typeface="Aharoni" pitchFamily="2" charset="-79"/>
              </a:rPr>
              <a:t>4:08 </a:t>
            </a:r>
            <a:r>
              <a:rPr lang="es-VE" sz="2400" dirty="0" smtClean="0">
                <a:latin typeface="Aharoni" pitchFamily="2" charset="-79"/>
                <a:cs typeface="Aharoni" pitchFamily="2" charset="-79"/>
              </a:rPr>
              <a:t>pm</a:t>
            </a:r>
            <a:endParaRPr lang="es-VE" sz="2400" dirty="0">
              <a:latin typeface="Aharoni" pitchFamily="2" charset="-79"/>
              <a:cs typeface="Aharoni" pitchFamily="2" charset="-79"/>
            </a:endParaRPr>
          </a:p>
        </p:txBody>
      </p:sp>
      <p:sp>
        <p:nvSpPr>
          <p:cNvPr id="346" name="345 CuadroTexto"/>
          <p:cNvSpPr txBox="1"/>
          <p:nvPr/>
        </p:nvSpPr>
        <p:spPr>
          <a:xfrm>
            <a:off x="1188244" y="9000976"/>
            <a:ext cx="4032448" cy="524266"/>
          </a:xfrm>
          <a:prstGeom prst="rect">
            <a:avLst/>
          </a:prstGeom>
          <a:solidFill>
            <a:schemeClr val="bg1"/>
          </a:solidFill>
        </p:spPr>
        <p:txBody>
          <a:bodyPr wrap="square" lIns="153436" tIns="76718" rIns="153436" bIns="76718" rtlCol="0">
            <a:spAutoFit/>
          </a:bodyPr>
          <a:lstStyle/>
          <a:p>
            <a:r>
              <a:rPr lang="es-VE" sz="2400" dirty="0" smtClean="0">
                <a:latin typeface="Aharoni" pitchFamily="2" charset="-79"/>
                <a:cs typeface="Aharoni" pitchFamily="2" charset="-79"/>
              </a:rPr>
              <a:t>22/01/25  </a:t>
            </a:r>
            <a:r>
              <a:rPr lang="es-VE" sz="2400" dirty="0" smtClean="0">
                <a:latin typeface="Aharoni" pitchFamily="2" charset="-79"/>
                <a:cs typeface="Aharoni" pitchFamily="2" charset="-79"/>
              </a:rPr>
              <a:t>a las </a:t>
            </a:r>
            <a:r>
              <a:rPr lang="es-VE" sz="2400" dirty="0" smtClean="0">
                <a:latin typeface="Aharoni" pitchFamily="2" charset="-79"/>
                <a:cs typeface="Aharoni" pitchFamily="2" charset="-79"/>
              </a:rPr>
              <a:t>1:06 </a:t>
            </a:r>
            <a:r>
              <a:rPr lang="es-VE" sz="2400" dirty="0" smtClean="0">
                <a:latin typeface="Aharoni" pitchFamily="2" charset="-79"/>
                <a:cs typeface="Aharoni" pitchFamily="2" charset="-79"/>
              </a:rPr>
              <a:t>pm</a:t>
            </a:r>
            <a:endParaRPr lang="es-VE" sz="2400" dirty="0">
              <a:latin typeface="Aharoni" pitchFamily="2" charset="-79"/>
              <a:cs typeface="Aharoni" pitchFamily="2" charset="-79"/>
            </a:endParaRPr>
          </a:p>
        </p:txBody>
      </p:sp>
      <p:sp>
        <p:nvSpPr>
          <p:cNvPr id="347" name="346 CuadroTexto"/>
          <p:cNvSpPr txBox="1"/>
          <p:nvPr/>
        </p:nvSpPr>
        <p:spPr>
          <a:xfrm>
            <a:off x="6516836" y="9072984"/>
            <a:ext cx="4032448" cy="524266"/>
          </a:xfrm>
          <a:prstGeom prst="rect">
            <a:avLst/>
          </a:prstGeom>
          <a:solidFill>
            <a:schemeClr val="bg1"/>
          </a:solidFill>
        </p:spPr>
        <p:txBody>
          <a:bodyPr wrap="square" lIns="153436" tIns="76718" rIns="153436" bIns="76718" rtlCol="0">
            <a:spAutoFit/>
          </a:bodyPr>
          <a:lstStyle/>
          <a:p>
            <a:r>
              <a:rPr lang="es-VE" sz="2400" dirty="0" smtClean="0">
                <a:latin typeface="Aharoni" pitchFamily="2" charset="-79"/>
                <a:cs typeface="Aharoni" pitchFamily="2" charset="-79"/>
              </a:rPr>
              <a:t>27/01/25  </a:t>
            </a:r>
            <a:r>
              <a:rPr lang="es-VE" sz="2400" dirty="0" smtClean="0">
                <a:latin typeface="Aharoni" pitchFamily="2" charset="-79"/>
                <a:cs typeface="Aharoni" pitchFamily="2" charset="-79"/>
              </a:rPr>
              <a:t>a las </a:t>
            </a:r>
            <a:r>
              <a:rPr lang="es-VE" sz="2400" dirty="0" smtClean="0">
                <a:latin typeface="Aharoni" pitchFamily="2" charset="-79"/>
                <a:cs typeface="Aharoni" pitchFamily="2" charset="-79"/>
              </a:rPr>
              <a:t>1:35 </a:t>
            </a:r>
            <a:r>
              <a:rPr lang="es-VE" sz="2400" dirty="0" smtClean="0">
                <a:latin typeface="Aharoni" pitchFamily="2" charset="-79"/>
                <a:cs typeface="Aharoni" pitchFamily="2" charset="-79"/>
              </a:rPr>
              <a:t>pm</a:t>
            </a:r>
            <a:endParaRPr lang="es-VE" sz="2400" dirty="0">
              <a:latin typeface="Aharoni" pitchFamily="2" charset="-79"/>
              <a:cs typeface="Aharoni" pitchFamily="2" charset="-79"/>
            </a:endParaRPr>
          </a:p>
        </p:txBody>
      </p:sp>
      <p:sp>
        <p:nvSpPr>
          <p:cNvPr id="348" name="347 CuadroTexto"/>
          <p:cNvSpPr txBox="1"/>
          <p:nvPr/>
        </p:nvSpPr>
        <p:spPr>
          <a:xfrm>
            <a:off x="11989444" y="9000976"/>
            <a:ext cx="4032448" cy="524266"/>
          </a:xfrm>
          <a:prstGeom prst="rect">
            <a:avLst/>
          </a:prstGeom>
          <a:solidFill>
            <a:schemeClr val="bg1"/>
          </a:solidFill>
        </p:spPr>
        <p:txBody>
          <a:bodyPr wrap="square" lIns="153436" tIns="76718" rIns="153436" bIns="76718" rtlCol="0">
            <a:spAutoFit/>
          </a:bodyPr>
          <a:lstStyle/>
          <a:p>
            <a:r>
              <a:rPr lang="es-VE" sz="2400" dirty="0" smtClean="0">
                <a:latin typeface="Aharoni" pitchFamily="2" charset="-79"/>
                <a:cs typeface="Aharoni" pitchFamily="2" charset="-79"/>
              </a:rPr>
              <a:t>02/02/25  </a:t>
            </a:r>
            <a:r>
              <a:rPr lang="es-VE" sz="2400" dirty="0" smtClean="0">
                <a:latin typeface="Aharoni" pitchFamily="2" charset="-79"/>
                <a:cs typeface="Aharoni" pitchFamily="2" charset="-79"/>
              </a:rPr>
              <a:t>a las </a:t>
            </a:r>
            <a:r>
              <a:rPr lang="es-VE" sz="2400" dirty="0" smtClean="0">
                <a:latin typeface="Aharoni" pitchFamily="2" charset="-79"/>
                <a:cs typeface="Aharoni" pitchFamily="2" charset="-79"/>
              </a:rPr>
              <a:t>5:26 </a:t>
            </a:r>
            <a:r>
              <a:rPr lang="es-VE" sz="2400" dirty="0" smtClean="0">
                <a:latin typeface="Aharoni" pitchFamily="2" charset="-79"/>
                <a:cs typeface="Aharoni" pitchFamily="2" charset="-79"/>
              </a:rPr>
              <a:t>pm</a:t>
            </a:r>
            <a:endParaRPr lang="es-VE" sz="2400" dirty="0">
              <a:latin typeface="Aharoni" pitchFamily="2" charset="-79"/>
              <a:cs typeface="Aharoni" pitchFamily="2" charset="-79"/>
            </a:endParaRPr>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bg1"/>
          </a:solidFill>
        </a:ln>
      </a:spPr>
      <a:bodyPr lIns="153436" tIns="76718" rIns="153436" bIns="76718"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otalTime>1853</TotalTime>
  <Words>788</Words>
  <Application>Microsoft Office PowerPoint</Application>
  <PresentationFormat>Personalizado</PresentationFormat>
  <Paragraphs>132</Paragraphs>
  <Slides>10</Slides>
  <Notes>0</Notes>
  <HiddenSlides>0</HiddenSlides>
  <MMClips>0</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Tema de Office</vt:lpstr>
      <vt:lpstr>EVALUACIÓN Y CONTROL DE LA CONTAMINACIÓN DEL AGUA</vt:lpstr>
      <vt:lpstr>Diapositiva 2</vt:lpstr>
      <vt:lpstr>Diapositiva 3</vt:lpstr>
      <vt:lpstr>Diapositiva 4</vt:lpstr>
      <vt:lpstr>Diapositiva 5</vt:lpstr>
      <vt:lpstr>Diapositiva 6</vt:lpstr>
      <vt:lpstr>Diapositiva 7</vt:lpstr>
      <vt:lpstr>Diapositiva 8</vt:lpstr>
      <vt:lpstr>Diapositiva 9</vt:lpstr>
      <vt:lpstr>Diapositiva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LICCETT MUÑOZ</dc:creator>
  <cp:lastModifiedBy>LICCETT MUÑOZ</cp:lastModifiedBy>
  <cp:revision>20</cp:revision>
  <dcterms:created xsi:type="dcterms:W3CDTF">2025-02-02T20:15:24Z</dcterms:created>
  <dcterms:modified xsi:type="dcterms:W3CDTF">2025-02-05T01:29:10Z</dcterms:modified>
</cp:coreProperties>
</file>