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84" r:id="rId3"/>
    <p:sldMasterId id="2147483687" r:id="rId4"/>
    <p:sldMasterId id="2147483707" r:id="rId5"/>
    <p:sldMasterId id="2147483746" r:id="rId6"/>
  </p:sldMasterIdLst>
  <p:notesMasterIdLst>
    <p:notesMasterId r:id="rId17"/>
  </p:notesMasterIdLst>
  <p:sldIdLst>
    <p:sldId id="257" r:id="rId7"/>
    <p:sldId id="260" r:id="rId8"/>
    <p:sldId id="259" r:id="rId9"/>
    <p:sldId id="258" r:id="rId10"/>
    <p:sldId id="261" r:id="rId11"/>
    <p:sldId id="262" r:id="rId12"/>
    <p:sldId id="263" r:id="rId13"/>
    <p:sldId id="265" r:id="rId14"/>
    <p:sldId id="264"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1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7" d="100"/>
          <a:sy n="67" d="100"/>
        </p:scale>
        <p:origin x="834" y="72"/>
      </p:cViewPr>
      <p:guideLst>
        <p:guide orient="horz" pos="2160"/>
        <p:guide pos="3840"/>
        <p:guide orient="horz"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C7B162-9A66-4754-8933-0D7DCE25E55E}" type="datetimeFigureOut">
              <a:rPr lang="es-VE" smtClean="0"/>
              <a:t>27/06/2025</a:t>
            </a:fld>
            <a:endParaRPr lang="es-V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CD8867-B5DE-43B3-93FB-CE62662461EA}" type="slidenum">
              <a:rPr lang="es-VE" smtClean="0"/>
              <a:t>‹Nº›</a:t>
            </a:fld>
            <a:endParaRPr lang="es-VE"/>
          </a:p>
        </p:txBody>
      </p:sp>
    </p:spTree>
    <p:extLst>
      <p:ext uri="{BB962C8B-B14F-4D97-AF65-F5344CB8AC3E}">
        <p14:creationId xmlns:p14="http://schemas.microsoft.com/office/powerpoint/2010/main" val="68064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41CD8867-B5DE-43B3-93FB-CE62662461EA}" type="slidenum">
              <a:rPr lang="es-VE" smtClean="0"/>
              <a:t>8</a:t>
            </a:fld>
            <a:endParaRPr lang="es-VE"/>
          </a:p>
        </p:txBody>
      </p:sp>
    </p:spTree>
    <p:extLst>
      <p:ext uri="{BB962C8B-B14F-4D97-AF65-F5344CB8AC3E}">
        <p14:creationId xmlns:p14="http://schemas.microsoft.com/office/powerpoint/2010/main" val="2227240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2942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Image slide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D079DFE-31BE-4F2D-A3F9-C3DC56D775D1}"/>
              </a:ext>
            </a:extLst>
          </p:cNvPr>
          <p:cNvSpPr>
            <a:spLocks noGrp="1"/>
          </p:cNvSpPr>
          <p:nvPr>
            <p:ph type="pic" sz="quarter" idx="10" hasCustomPrompt="1"/>
          </p:nvPr>
        </p:nvSpPr>
        <p:spPr>
          <a:xfrm>
            <a:off x="5658418" y="2"/>
            <a:ext cx="6533583" cy="6857999"/>
          </a:xfrm>
          <a:custGeom>
            <a:avLst/>
            <a:gdLst>
              <a:gd name="connsiteX0" fmla="*/ 2592666 w 6533583"/>
              <a:gd name="connsiteY0" fmla="*/ 0 h 6857999"/>
              <a:gd name="connsiteX1" fmla="*/ 6533583 w 6533583"/>
              <a:gd name="connsiteY1" fmla="*/ 0 h 6857999"/>
              <a:gd name="connsiteX2" fmla="*/ 6533583 w 6533583"/>
              <a:gd name="connsiteY2" fmla="*/ 1085634 h 6857999"/>
              <a:gd name="connsiteX3" fmla="*/ 4351340 w 6533583"/>
              <a:gd name="connsiteY3" fmla="*/ 6857999 h 6857999"/>
              <a:gd name="connsiteX4" fmla="*/ 0 w 6533583"/>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3583" h="6857999">
                <a:moveTo>
                  <a:pt x="2592666" y="0"/>
                </a:moveTo>
                <a:lnTo>
                  <a:pt x="6533583" y="0"/>
                </a:lnTo>
                <a:lnTo>
                  <a:pt x="6533583" y="1085634"/>
                </a:lnTo>
                <a:lnTo>
                  <a:pt x="4351340" y="6857999"/>
                </a:lnTo>
                <a:lnTo>
                  <a:pt x="0" y="6857999"/>
                </a:lnTo>
                <a:close/>
              </a:path>
            </a:pathLst>
          </a:custGeom>
          <a:solidFill>
            <a:schemeClr val="bg1">
              <a:lumMod val="95000"/>
            </a:schemeClr>
          </a:solidFill>
          <a:effectLst>
            <a:innerShdw blurRad="63500" dist="50800" dir="10800000">
              <a:prstClr val="black">
                <a:alpha val="50000"/>
              </a:prstClr>
            </a:innerShdw>
          </a:effectLst>
        </p:spPr>
        <p:txBody>
          <a:bodyPr wrap="square" anchor="ctr">
            <a:noAutofit/>
          </a:bodyPr>
          <a:lstStyle>
            <a:lvl1pPr marL="0" marR="0" indent="0" algn="ctr" defTabSz="914400" rtl="0" eaLnBrk="1" fontAlgn="auto" latinLnBrk="1" hangingPunct="1">
              <a:lnSpc>
                <a:spcPct val="90000"/>
              </a:lnSpc>
              <a:spcBef>
                <a:spcPts val="1000"/>
              </a:spcBef>
              <a:spcAft>
                <a:spcPts val="0"/>
              </a:spcAft>
              <a:buClrTx/>
              <a:buSzTx/>
              <a:buFontTx/>
              <a:buNone/>
              <a:tabLst/>
              <a:defRPr sz="1800"/>
            </a:lvl1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70062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81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E5937-913C-4DF0-8E82-65A47DDDC31E}"/>
              </a:ext>
            </a:extLst>
          </p:cNvPr>
          <p:cNvSpPr/>
          <p:nvPr userDrawn="1"/>
        </p:nvSpPr>
        <p:spPr>
          <a:xfrm>
            <a:off x="0" y="2996952"/>
            <a:ext cx="12192000" cy="18722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3" name="Group 6">
            <a:extLst>
              <a:ext uri="{FF2B5EF4-FFF2-40B4-BE49-F238E27FC236}">
                <a16:creationId xmlns:a16="http://schemas.microsoft.com/office/drawing/2014/main" id="{5999F162-95E0-4D26-9B0B-F89D7C9C2CD6}"/>
              </a:ext>
            </a:extLst>
          </p:cNvPr>
          <p:cNvGrpSpPr/>
          <p:nvPr userDrawn="1"/>
        </p:nvGrpSpPr>
        <p:grpSpPr>
          <a:xfrm>
            <a:off x="4763852" y="1553600"/>
            <a:ext cx="2664296" cy="4683693"/>
            <a:chOff x="445712" y="1449040"/>
            <a:chExt cx="2113018" cy="3924176"/>
          </a:xfrm>
        </p:grpSpPr>
        <p:sp>
          <p:nvSpPr>
            <p:cNvPr id="4" name="Rounded Rectangle 7">
              <a:extLst>
                <a:ext uri="{FF2B5EF4-FFF2-40B4-BE49-F238E27FC236}">
                  <a16:creationId xmlns:a16="http://schemas.microsoft.com/office/drawing/2014/main" id="{5500EBD9-7FEB-4C9B-90B0-E6506479940B}"/>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 name="Rectangle 8">
              <a:extLst>
                <a:ext uri="{FF2B5EF4-FFF2-40B4-BE49-F238E27FC236}">
                  <a16:creationId xmlns:a16="http://schemas.microsoft.com/office/drawing/2014/main" id="{FECC743D-893B-4ED5-B76A-71D9E33C790F}"/>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6" name="Group 10">
              <a:extLst>
                <a:ext uri="{FF2B5EF4-FFF2-40B4-BE49-F238E27FC236}">
                  <a16:creationId xmlns:a16="http://schemas.microsoft.com/office/drawing/2014/main" id="{0338A706-2839-4889-B276-3C91A5008C47}"/>
                </a:ext>
              </a:extLst>
            </p:cNvPr>
            <p:cNvGrpSpPr/>
            <p:nvPr userDrawn="1"/>
          </p:nvGrpSpPr>
          <p:grpSpPr>
            <a:xfrm>
              <a:off x="1407705" y="5045834"/>
              <a:ext cx="211967" cy="211967"/>
              <a:chOff x="1549420" y="5712364"/>
              <a:chExt cx="312583" cy="312583"/>
            </a:xfrm>
          </p:grpSpPr>
          <p:sp>
            <p:nvSpPr>
              <p:cNvPr id="7" name="Oval 11">
                <a:extLst>
                  <a:ext uri="{FF2B5EF4-FFF2-40B4-BE49-F238E27FC236}">
                    <a16:creationId xmlns:a16="http://schemas.microsoft.com/office/drawing/2014/main" id="{616CB14F-A8D5-43BE-B9BB-C84CA789A564}"/>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8" name="Rounded Rectangle 12">
                <a:extLst>
                  <a:ext uri="{FF2B5EF4-FFF2-40B4-BE49-F238E27FC236}">
                    <a16:creationId xmlns:a16="http://schemas.microsoft.com/office/drawing/2014/main" id="{F4D75F51-CA0F-47A5-AE8D-1E8259DE4564}"/>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
        <p:nvSpPr>
          <p:cNvPr id="9" name="Picture Placeholder 2">
            <a:extLst>
              <a:ext uri="{FF2B5EF4-FFF2-40B4-BE49-F238E27FC236}">
                <a16:creationId xmlns:a16="http://schemas.microsoft.com/office/drawing/2014/main" id="{8A5091A2-A6BE-4FF7-8613-48ADC5A3E7C0}"/>
              </a:ext>
            </a:extLst>
          </p:cNvPr>
          <p:cNvSpPr>
            <a:spLocks noGrp="1"/>
          </p:cNvSpPr>
          <p:nvPr>
            <p:ph type="pic" idx="11" hasCustomPrompt="1"/>
          </p:nvPr>
        </p:nvSpPr>
        <p:spPr>
          <a:xfrm>
            <a:off x="4951770" y="1965170"/>
            <a:ext cx="2288460" cy="3753075"/>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10" name="Text Placeholder 9">
            <a:extLst>
              <a:ext uri="{FF2B5EF4-FFF2-40B4-BE49-F238E27FC236}">
                <a16:creationId xmlns:a16="http://schemas.microsoft.com/office/drawing/2014/main" id="{F8A5751C-DC39-4EAB-8D5A-995478E8CFDF}"/>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386281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4671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8_Contents slide layout">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id="{37FCB3F4-1013-4C27-A071-AA09A9737A8D}"/>
              </a:ext>
            </a:extLst>
          </p:cNvPr>
          <p:cNvSpPr>
            <a:spLocks noGrp="1"/>
          </p:cNvSpPr>
          <p:nvPr>
            <p:ph type="pic" sz="quarter" idx="15" hasCustomPrompt="1"/>
          </p:nvPr>
        </p:nvSpPr>
        <p:spPr>
          <a:xfrm>
            <a:off x="1223554" y="791473"/>
            <a:ext cx="4284617" cy="557449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 And Send To Back</a:t>
            </a:r>
            <a:endParaRPr lang="ko-KR" altLang="en-US" dirty="0"/>
          </a:p>
        </p:txBody>
      </p:sp>
      <p:sp>
        <p:nvSpPr>
          <p:cNvPr id="4" name="그림 개체 틀 2">
            <a:extLst>
              <a:ext uri="{FF2B5EF4-FFF2-40B4-BE49-F238E27FC236}">
                <a16:creationId xmlns:a16="http://schemas.microsoft.com/office/drawing/2014/main" id="{B75454F5-0A10-4493-9D37-30E4CF1B7146}"/>
              </a:ext>
            </a:extLst>
          </p:cNvPr>
          <p:cNvSpPr>
            <a:spLocks noGrp="1"/>
          </p:cNvSpPr>
          <p:nvPr>
            <p:ph type="pic" sz="quarter" idx="16" hasCustomPrompt="1"/>
          </p:nvPr>
        </p:nvSpPr>
        <p:spPr>
          <a:xfrm>
            <a:off x="5947954"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5" name="그림 개체 틀 2">
            <a:extLst>
              <a:ext uri="{FF2B5EF4-FFF2-40B4-BE49-F238E27FC236}">
                <a16:creationId xmlns:a16="http://schemas.microsoft.com/office/drawing/2014/main" id="{0C590238-E234-441E-A1D3-12BBFFFCA5BC}"/>
              </a:ext>
            </a:extLst>
          </p:cNvPr>
          <p:cNvSpPr>
            <a:spLocks noGrp="1"/>
          </p:cNvSpPr>
          <p:nvPr>
            <p:ph type="pic" sz="quarter" idx="17" hasCustomPrompt="1"/>
          </p:nvPr>
        </p:nvSpPr>
        <p:spPr>
          <a:xfrm>
            <a:off x="8965475"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1410689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31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1_Contents slide layout">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C35A98AA-E492-481F-A0A2-5AB4074341ED}"/>
              </a:ext>
            </a:extLst>
          </p:cNvPr>
          <p:cNvSpPr/>
          <p:nvPr userDrawn="1"/>
        </p:nvSpPr>
        <p:spPr>
          <a:xfrm>
            <a:off x="1" y="2060849"/>
            <a:ext cx="4190267" cy="1728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p>
        </p:txBody>
      </p:sp>
      <p:sp>
        <p:nvSpPr>
          <p:cNvPr id="3" name="Rectangle 16">
            <a:extLst>
              <a:ext uri="{FF2B5EF4-FFF2-40B4-BE49-F238E27FC236}">
                <a16:creationId xmlns:a16="http://schemas.microsoft.com/office/drawing/2014/main" id="{B5C9FBD0-20CD-4905-85F1-6B80C34BA003}"/>
              </a:ext>
            </a:extLst>
          </p:cNvPr>
          <p:cNvSpPr/>
          <p:nvPr userDrawn="1"/>
        </p:nvSpPr>
        <p:spPr>
          <a:xfrm>
            <a:off x="7769438" y="3261741"/>
            <a:ext cx="4422562" cy="172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p>
        </p:txBody>
      </p:sp>
      <p:grpSp>
        <p:nvGrpSpPr>
          <p:cNvPr id="5" name="Graphic 14">
            <a:extLst>
              <a:ext uri="{FF2B5EF4-FFF2-40B4-BE49-F238E27FC236}">
                <a16:creationId xmlns:a16="http://schemas.microsoft.com/office/drawing/2014/main" id="{C65C379D-DA86-44A5-95E7-A772F6F644DE}"/>
              </a:ext>
            </a:extLst>
          </p:cNvPr>
          <p:cNvGrpSpPr/>
          <p:nvPr userDrawn="1"/>
        </p:nvGrpSpPr>
        <p:grpSpPr>
          <a:xfrm>
            <a:off x="4057675" y="1772818"/>
            <a:ext cx="3867113" cy="3041550"/>
            <a:chOff x="2444748" y="555044"/>
            <a:chExt cx="7282046" cy="5727455"/>
          </a:xfrm>
        </p:grpSpPr>
        <p:sp>
          <p:nvSpPr>
            <p:cNvPr id="6" name="Freeform: Shape 5">
              <a:extLst>
                <a:ext uri="{FF2B5EF4-FFF2-40B4-BE49-F238E27FC236}">
                  <a16:creationId xmlns:a16="http://schemas.microsoft.com/office/drawing/2014/main" id="{1927E2EA-88FC-43F2-9200-16B6F6549489}"/>
                </a:ext>
              </a:extLst>
            </p:cNvPr>
            <p:cNvSpPr/>
            <p:nvPr/>
          </p:nvSpPr>
          <p:spPr>
            <a:xfrm>
              <a:off x="4964692" y="5443837"/>
              <a:ext cx="2168250" cy="818208"/>
            </a:xfrm>
            <a:custGeom>
              <a:avLst/>
              <a:gdLst>
                <a:gd name="connsiteX0" fmla="*/ 1941333 w 2168250"/>
                <a:gd name="connsiteY0" fmla="*/ 525699 h 818207"/>
                <a:gd name="connsiteX1" fmla="*/ 1785874 w 2168250"/>
                <a:gd name="connsiteY1" fmla="*/ 30683 h 818207"/>
                <a:gd name="connsiteX2" fmla="*/ 1114943 w 2168250"/>
                <a:gd name="connsiteY2" fmla="*/ 30683 h 818207"/>
                <a:gd name="connsiteX3" fmla="*/ 1065851 w 2168250"/>
                <a:gd name="connsiteY3" fmla="*/ 30683 h 818207"/>
                <a:gd name="connsiteX4" fmla="*/ 390830 w 2168250"/>
                <a:gd name="connsiteY4" fmla="*/ 30683 h 818207"/>
                <a:gd name="connsiteX5" fmla="*/ 235370 w 2168250"/>
                <a:gd name="connsiteY5" fmla="*/ 525699 h 818207"/>
                <a:gd name="connsiteX6" fmla="*/ 259916 w 2168250"/>
                <a:gd name="connsiteY6" fmla="*/ 816162 h 818207"/>
                <a:gd name="connsiteX7" fmla="*/ 1065851 w 2168250"/>
                <a:gd name="connsiteY7" fmla="*/ 816162 h 818207"/>
                <a:gd name="connsiteX8" fmla="*/ 1114943 w 2168250"/>
                <a:gd name="connsiteY8" fmla="*/ 816162 h 818207"/>
                <a:gd name="connsiteX9" fmla="*/ 1920878 w 2168250"/>
                <a:gd name="connsiteY9" fmla="*/ 816162 h 818207"/>
                <a:gd name="connsiteX10" fmla="*/ 1941333 w 2168250"/>
                <a:gd name="connsiteY10" fmla="*/ 525699 h 818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8250" h="818207">
                  <a:moveTo>
                    <a:pt x="1941333" y="525699"/>
                  </a:moveTo>
                  <a:cubicBezTo>
                    <a:pt x="1789965" y="370239"/>
                    <a:pt x="1785874" y="30683"/>
                    <a:pt x="1785874" y="30683"/>
                  </a:cubicBezTo>
                  <a:lnTo>
                    <a:pt x="1114943" y="30683"/>
                  </a:lnTo>
                  <a:lnTo>
                    <a:pt x="1065851" y="30683"/>
                  </a:lnTo>
                  <a:lnTo>
                    <a:pt x="390830" y="30683"/>
                  </a:lnTo>
                  <a:cubicBezTo>
                    <a:pt x="390830" y="30683"/>
                    <a:pt x="386739" y="366148"/>
                    <a:pt x="235370" y="525699"/>
                  </a:cubicBezTo>
                  <a:cubicBezTo>
                    <a:pt x="84002" y="681158"/>
                    <a:pt x="-149188" y="816162"/>
                    <a:pt x="259916" y="816162"/>
                  </a:cubicBezTo>
                  <a:cubicBezTo>
                    <a:pt x="587199" y="816162"/>
                    <a:pt x="939029" y="816162"/>
                    <a:pt x="1065851" y="816162"/>
                  </a:cubicBezTo>
                  <a:cubicBezTo>
                    <a:pt x="1098579" y="816162"/>
                    <a:pt x="1114943" y="816162"/>
                    <a:pt x="1114943" y="816162"/>
                  </a:cubicBezTo>
                  <a:cubicBezTo>
                    <a:pt x="1245857" y="816162"/>
                    <a:pt x="1597686" y="816162"/>
                    <a:pt x="1920878" y="816162"/>
                  </a:cubicBezTo>
                  <a:cubicBezTo>
                    <a:pt x="2329982" y="816162"/>
                    <a:pt x="2092702" y="681158"/>
                    <a:pt x="1941333" y="525699"/>
                  </a:cubicBezTo>
                  <a:close/>
                </a:path>
              </a:pathLst>
            </a:custGeom>
            <a:gradFill>
              <a:gsLst>
                <a:gs pos="0">
                  <a:schemeClr val="bg1">
                    <a:lumMod val="75000"/>
                  </a:schemeClr>
                </a:gs>
                <a:gs pos="53000">
                  <a:schemeClr val="bg1">
                    <a:lumMod val="85000"/>
                  </a:schemeClr>
                </a:gs>
                <a:gs pos="83000">
                  <a:schemeClr val="bg1">
                    <a:lumMod val="75000"/>
                  </a:schemeClr>
                </a:gs>
                <a:gs pos="100000">
                  <a:schemeClr val="bg1">
                    <a:lumMod val="75000"/>
                  </a:schemeClr>
                </a:gs>
              </a:gsLst>
              <a:lin ang="16200000" scaled="0"/>
            </a:gra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D0EB835-AB79-4DA8-8A97-F4203C3CE83B}"/>
                </a:ext>
              </a:extLst>
            </p:cNvPr>
            <p:cNvSpPr/>
            <p:nvPr/>
          </p:nvSpPr>
          <p:spPr>
            <a:xfrm>
              <a:off x="2444748" y="555044"/>
              <a:ext cx="7282046" cy="4950157"/>
            </a:xfrm>
            <a:custGeom>
              <a:avLst/>
              <a:gdLst>
                <a:gd name="connsiteX0" fmla="*/ 7038632 w 7282048"/>
                <a:gd name="connsiteY0" fmla="*/ 30683 h 4950157"/>
                <a:gd name="connsiteX1" fmla="*/ 3704436 w 7282048"/>
                <a:gd name="connsiteY1" fmla="*/ 30683 h 4950157"/>
                <a:gd name="connsiteX2" fmla="*/ 3589886 w 7282048"/>
                <a:gd name="connsiteY2" fmla="*/ 30683 h 4950157"/>
                <a:gd name="connsiteX3" fmla="*/ 259781 w 7282048"/>
                <a:gd name="connsiteY3" fmla="*/ 30683 h 4950157"/>
                <a:gd name="connsiteX4" fmla="*/ 30683 w 7282048"/>
                <a:gd name="connsiteY4" fmla="*/ 259781 h 4950157"/>
                <a:gd name="connsiteX5" fmla="*/ 30683 w 7282048"/>
                <a:gd name="connsiteY5" fmla="*/ 4698558 h 4950157"/>
                <a:gd name="connsiteX6" fmla="*/ 239326 w 7282048"/>
                <a:gd name="connsiteY6" fmla="*/ 4931748 h 4950157"/>
                <a:gd name="connsiteX7" fmla="*/ 7042723 w 7282048"/>
                <a:gd name="connsiteY7" fmla="*/ 4931748 h 4950157"/>
                <a:gd name="connsiteX8" fmla="*/ 7251366 w 7282048"/>
                <a:gd name="connsiteY8" fmla="*/ 4698558 h 4950157"/>
                <a:gd name="connsiteX9" fmla="*/ 7251366 w 7282048"/>
                <a:gd name="connsiteY9" fmla="*/ 259781 h 4950157"/>
                <a:gd name="connsiteX10" fmla="*/ 7038632 w 7282048"/>
                <a:gd name="connsiteY10" fmla="*/ 30683 h 495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82048" h="4950157">
                  <a:moveTo>
                    <a:pt x="7038632" y="30683"/>
                  </a:moveTo>
                  <a:lnTo>
                    <a:pt x="3704436" y="30683"/>
                  </a:lnTo>
                  <a:lnTo>
                    <a:pt x="3589886" y="30683"/>
                  </a:lnTo>
                  <a:lnTo>
                    <a:pt x="259781" y="30683"/>
                  </a:lnTo>
                  <a:cubicBezTo>
                    <a:pt x="141141" y="30683"/>
                    <a:pt x="30683" y="128868"/>
                    <a:pt x="30683" y="259781"/>
                  </a:cubicBezTo>
                  <a:lnTo>
                    <a:pt x="30683" y="4698558"/>
                  </a:lnTo>
                  <a:cubicBezTo>
                    <a:pt x="30683" y="4829472"/>
                    <a:pt x="124777" y="4931748"/>
                    <a:pt x="239326" y="4931748"/>
                  </a:cubicBezTo>
                  <a:lnTo>
                    <a:pt x="7042723" y="4931748"/>
                  </a:lnTo>
                  <a:cubicBezTo>
                    <a:pt x="7157272" y="4931748"/>
                    <a:pt x="7251366" y="4825380"/>
                    <a:pt x="7251366" y="4698558"/>
                  </a:cubicBezTo>
                  <a:lnTo>
                    <a:pt x="7251366" y="259781"/>
                  </a:lnTo>
                  <a:cubicBezTo>
                    <a:pt x="7251366" y="128868"/>
                    <a:pt x="7157272" y="30683"/>
                    <a:pt x="7038632" y="30683"/>
                  </a:cubicBezTo>
                  <a:close/>
                </a:path>
              </a:pathLst>
            </a:custGeom>
            <a:solidFill>
              <a:srgbClr val="999999"/>
            </a:solidFill>
            <a:ln w="9525" cap="flat">
              <a:noFill/>
              <a:prstDash val="solid"/>
              <a:miter/>
            </a:ln>
          </p:spPr>
          <p:txBody>
            <a:bodyPr rtlCol="0" anchor="ctr"/>
            <a:lstStyle/>
            <a:p>
              <a:endParaRPr lang="en-US" dirty="0"/>
            </a:p>
          </p:txBody>
        </p:sp>
        <p:sp>
          <p:nvSpPr>
            <p:cNvPr id="8" name="Freeform: Shape 7">
              <a:extLst>
                <a:ext uri="{FF2B5EF4-FFF2-40B4-BE49-F238E27FC236}">
                  <a16:creationId xmlns:a16="http://schemas.microsoft.com/office/drawing/2014/main" id="{5DD2667F-D369-43BA-B3FC-9650FA4B500E}"/>
                </a:ext>
              </a:extLst>
            </p:cNvPr>
            <p:cNvSpPr/>
            <p:nvPr/>
          </p:nvSpPr>
          <p:spPr>
            <a:xfrm>
              <a:off x="8706598" y="5435656"/>
              <a:ext cx="490924" cy="81821"/>
            </a:xfrm>
            <a:custGeom>
              <a:avLst/>
              <a:gdLst>
                <a:gd name="connsiteX0" fmla="*/ 32212 w 490924"/>
                <a:gd name="connsiteY0" fmla="*/ 30683 h 81820"/>
                <a:gd name="connsiteX1" fmla="*/ 64939 w 490924"/>
                <a:gd name="connsiteY1" fmla="*/ 71593 h 81820"/>
                <a:gd name="connsiteX2" fmla="*/ 461771 w 490924"/>
                <a:gd name="connsiteY2" fmla="*/ 71593 h 81820"/>
                <a:gd name="connsiteX3" fmla="*/ 498590 w 490924"/>
                <a:gd name="connsiteY3" fmla="*/ 30683 h 81820"/>
                <a:gd name="connsiteX4" fmla="*/ 32212 w 490924"/>
                <a:gd name="connsiteY4" fmla="*/ 30683 h 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924" h="81820">
                  <a:moveTo>
                    <a:pt x="32212" y="30683"/>
                  </a:moveTo>
                  <a:cubicBezTo>
                    <a:pt x="32212" y="30683"/>
                    <a:pt x="19938" y="67502"/>
                    <a:pt x="64939" y="71593"/>
                  </a:cubicBezTo>
                  <a:lnTo>
                    <a:pt x="461771" y="71593"/>
                  </a:lnTo>
                  <a:cubicBezTo>
                    <a:pt x="461771" y="71593"/>
                    <a:pt x="502681" y="75684"/>
                    <a:pt x="498590" y="30683"/>
                  </a:cubicBezTo>
                  <a:lnTo>
                    <a:pt x="32212" y="30683"/>
                  </a:lnTo>
                  <a:close/>
                </a:path>
              </a:pathLst>
            </a:custGeom>
            <a:solidFill>
              <a:srgbClr val="999999"/>
            </a:solid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FAB814C-2B88-4F3E-AAEA-1A8B5531107F}"/>
                </a:ext>
              </a:extLst>
            </p:cNvPr>
            <p:cNvSpPr/>
            <p:nvPr/>
          </p:nvSpPr>
          <p:spPr>
            <a:xfrm>
              <a:off x="2481568" y="595956"/>
              <a:ext cx="7200227" cy="4336501"/>
            </a:xfrm>
            <a:custGeom>
              <a:avLst/>
              <a:gdLst>
                <a:gd name="connsiteX0" fmla="*/ 6973175 w 7200227"/>
                <a:gd name="connsiteY0" fmla="*/ 30683 h 4336501"/>
                <a:gd name="connsiteX1" fmla="*/ 3671707 w 7200227"/>
                <a:gd name="connsiteY1" fmla="*/ 30683 h 4336501"/>
                <a:gd name="connsiteX2" fmla="*/ 3561249 w 7200227"/>
                <a:gd name="connsiteY2" fmla="*/ 30683 h 4336501"/>
                <a:gd name="connsiteX3" fmla="*/ 259781 w 7200227"/>
                <a:gd name="connsiteY3" fmla="*/ 30683 h 4336501"/>
                <a:gd name="connsiteX4" fmla="*/ 30683 w 7200227"/>
                <a:gd name="connsiteY4" fmla="*/ 231144 h 4336501"/>
                <a:gd name="connsiteX5" fmla="*/ 30683 w 7200227"/>
                <a:gd name="connsiteY5" fmla="*/ 4330365 h 4336501"/>
                <a:gd name="connsiteX6" fmla="*/ 7185909 w 7200227"/>
                <a:gd name="connsiteY6" fmla="*/ 4330365 h 4336501"/>
                <a:gd name="connsiteX7" fmla="*/ 7185909 w 7200227"/>
                <a:gd name="connsiteY7" fmla="*/ 231144 h 4336501"/>
                <a:gd name="connsiteX8" fmla="*/ 6973175 w 7200227"/>
                <a:gd name="connsiteY8" fmla="*/ 30683 h 4336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4336501">
                  <a:moveTo>
                    <a:pt x="6973175" y="30683"/>
                  </a:moveTo>
                  <a:lnTo>
                    <a:pt x="3671707" y="30683"/>
                  </a:lnTo>
                  <a:lnTo>
                    <a:pt x="3561249" y="30683"/>
                  </a:lnTo>
                  <a:lnTo>
                    <a:pt x="259781" y="30683"/>
                  </a:lnTo>
                  <a:cubicBezTo>
                    <a:pt x="141141" y="30683"/>
                    <a:pt x="30683" y="112504"/>
                    <a:pt x="30683" y="231144"/>
                  </a:cubicBezTo>
                  <a:lnTo>
                    <a:pt x="30683" y="4330365"/>
                  </a:lnTo>
                  <a:lnTo>
                    <a:pt x="7185909" y="4330365"/>
                  </a:lnTo>
                  <a:lnTo>
                    <a:pt x="7185909" y="231144"/>
                  </a:lnTo>
                  <a:cubicBezTo>
                    <a:pt x="7185909" y="112504"/>
                    <a:pt x="7091815" y="30683"/>
                    <a:pt x="6973175" y="30683"/>
                  </a:cubicBezTo>
                  <a:close/>
                </a:path>
              </a:pathLst>
            </a:custGeom>
            <a:solidFill>
              <a:srgbClr val="231F20"/>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797BCBE1-B33E-43C0-BABC-0CA264355A55}"/>
                </a:ext>
              </a:extLst>
            </p:cNvPr>
            <p:cNvSpPr/>
            <p:nvPr/>
          </p:nvSpPr>
          <p:spPr>
            <a:xfrm>
              <a:off x="4968920" y="6159768"/>
              <a:ext cx="2168250" cy="122731"/>
            </a:xfrm>
            <a:custGeom>
              <a:avLst/>
              <a:gdLst>
                <a:gd name="connsiteX0" fmla="*/ 30683 w 2168250"/>
                <a:gd name="connsiteY0" fmla="*/ 34774 h 122731"/>
                <a:gd name="connsiteX1" fmla="*/ 30683 w 2168250"/>
                <a:gd name="connsiteY1" fmla="*/ 34774 h 122731"/>
                <a:gd name="connsiteX2" fmla="*/ 30683 w 2168250"/>
                <a:gd name="connsiteY2" fmla="*/ 38865 h 122731"/>
                <a:gd name="connsiteX3" fmla="*/ 30683 w 2168250"/>
                <a:gd name="connsiteY3" fmla="*/ 38865 h 122731"/>
                <a:gd name="connsiteX4" fmla="*/ 263872 w 2168250"/>
                <a:gd name="connsiteY4" fmla="*/ 96140 h 122731"/>
                <a:gd name="connsiteX5" fmla="*/ 1069807 w 2168250"/>
                <a:gd name="connsiteY5" fmla="*/ 96140 h 122731"/>
                <a:gd name="connsiteX6" fmla="*/ 1118899 w 2168250"/>
                <a:gd name="connsiteY6" fmla="*/ 96140 h 122731"/>
                <a:gd name="connsiteX7" fmla="*/ 1924834 w 2168250"/>
                <a:gd name="connsiteY7" fmla="*/ 96140 h 122731"/>
                <a:gd name="connsiteX8" fmla="*/ 2153932 w 2168250"/>
                <a:gd name="connsiteY8" fmla="*/ 30683 h 122731"/>
                <a:gd name="connsiteX9" fmla="*/ 2137568 w 2168250"/>
                <a:gd name="connsiteY9" fmla="*/ 30683 h 122731"/>
                <a:gd name="connsiteX10" fmla="*/ 2137568 w 2168250"/>
                <a:gd name="connsiteY10" fmla="*/ 30683 h 122731"/>
                <a:gd name="connsiteX11" fmla="*/ 30683 w 2168250"/>
                <a:gd name="connsiteY11" fmla="*/ 30683 h 12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8250" h="122731">
                  <a:moveTo>
                    <a:pt x="30683" y="34774"/>
                  </a:moveTo>
                  <a:lnTo>
                    <a:pt x="30683" y="34774"/>
                  </a:lnTo>
                  <a:cubicBezTo>
                    <a:pt x="30683" y="38865"/>
                    <a:pt x="30683" y="38865"/>
                    <a:pt x="30683" y="38865"/>
                  </a:cubicBezTo>
                  <a:lnTo>
                    <a:pt x="30683" y="38865"/>
                  </a:lnTo>
                  <a:cubicBezTo>
                    <a:pt x="30683" y="79775"/>
                    <a:pt x="96139" y="96140"/>
                    <a:pt x="263872" y="96140"/>
                  </a:cubicBezTo>
                  <a:cubicBezTo>
                    <a:pt x="591155" y="96140"/>
                    <a:pt x="942984" y="96140"/>
                    <a:pt x="1069807" y="96140"/>
                  </a:cubicBezTo>
                  <a:cubicBezTo>
                    <a:pt x="1102535" y="96140"/>
                    <a:pt x="1118899" y="96140"/>
                    <a:pt x="1118899" y="96140"/>
                  </a:cubicBezTo>
                  <a:cubicBezTo>
                    <a:pt x="1249812" y="96140"/>
                    <a:pt x="1601642" y="96140"/>
                    <a:pt x="1924834" y="96140"/>
                  </a:cubicBezTo>
                  <a:cubicBezTo>
                    <a:pt x="2092566" y="96140"/>
                    <a:pt x="2149841" y="75684"/>
                    <a:pt x="2153932" y="30683"/>
                  </a:cubicBezTo>
                  <a:lnTo>
                    <a:pt x="2137568" y="30683"/>
                  </a:lnTo>
                  <a:lnTo>
                    <a:pt x="2137568" y="30683"/>
                  </a:lnTo>
                  <a:lnTo>
                    <a:pt x="30683" y="30683"/>
                  </a:lnTo>
                  <a:close/>
                </a:path>
              </a:pathLst>
            </a:custGeom>
            <a:solidFill>
              <a:schemeClr val="tx1">
                <a:lumMod val="50000"/>
                <a:lumOff val="50000"/>
              </a:schemeClr>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03657BE8-E29E-44FF-A0DB-AF74DE1CEBF3}"/>
                </a:ext>
              </a:extLst>
            </p:cNvPr>
            <p:cNvSpPr/>
            <p:nvPr/>
          </p:nvSpPr>
          <p:spPr>
            <a:xfrm>
              <a:off x="2481568" y="4903820"/>
              <a:ext cx="7200227" cy="572745"/>
            </a:xfrm>
            <a:custGeom>
              <a:avLst/>
              <a:gdLst>
                <a:gd name="connsiteX0" fmla="*/ 30683 w 7200227"/>
                <a:gd name="connsiteY0" fmla="*/ 362057 h 572745"/>
                <a:gd name="connsiteX1" fmla="*/ 259781 w 7200227"/>
                <a:gd name="connsiteY1" fmla="*/ 562518 h 572745"/>
                <a:gd name="connsiteX2" fmla="*/ 3561249 w 7200227"/>
                <a:gd name="connsiteY2" fmla="*/ 562518 h 572745"/>
                <a:gd name="connsiteX3" fmla="*/ 3671707 w 7200227"/>
                <a:gd name="connsiteY3" fmla="*/ 562518 h 572745"/>
                <a:gd name="connsiteX4" fmla="*/ 6973175 w 7200227"/>
                <a:gd name="connsiteY4" fmla="*/ 562518 h 572745"/>
                <a:gd name="connsiteX5" fmla="*/ 7185909 w 7200227"/>
                <a:gd name="connsiteY5" fmla="*/ 362057 h 572745"/>
                <a:gd name="connsiteX6" fmla="*/ 7185909 w 7200227"/>
                <a:gd name="connsiteY6" fmla="*/ 30683 h 572745"/>
                <a:gd name="connsiteX7" fmla="*/ 30683 w 7200227"/>
                <a:gd name="connsiteY7" fmla="*/ 30683 h 572745"/>
                <a:gd name="connsiteX8" fmla="*/ 30683 w 7200227"/>
                <a:gd name="connsiteY8" fmla="*/ 362057 h 572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572745">
                  <a:moveTo>
                    <a:pt x="30683" y="362057"/>
                  </a:moveTo>
                  <a:cubicBezTo>
                    <a:pt x="30683" y="464333"/>
                    <a:pt x="141141" y="562518"/>
                    <a:pt x="259781" y="562518"/>
                  </a:cubicBezTo>
                  <a:lnTo>
                    <a:pt x="3561249" y="562518"/>
                  </a:lnTo>
                  <a:lnTo>
                    <a:pt x="3671707" y="562518"/>
                  </a:lnTo>
                  <a:lnTo>
                    <a:pt x="6973175" y="562518"/>
                  </a:lnTo>
                  <a:cubicBezTo>
                    <a:pt x="7091815" y="562518"/>
                    <a:pt x="7185909" y="464333"/>
                    <a:pt x="7185909" y="362057"/>
                  </a:cubicBezTo>
                  <a:lnTo>
                    <a:pt x="7185909" y="30683"/>
                  </a:lnTo>
                  <a:lnTo>
                    <a:pt x="30683" y="30683"/>
                  </a:lnTo>
                  <a:lnTo>
                    <a:pt x="30683" y="362057"/>
                  </a:lnTo>
                  <a:close/>
                </a:path>
              </a:pathLst>
            </a:custGeom>
            <a:solidFill>
              <a:schemeClr val="bg1">
                <a:lumMod val="75000"/>
              </a:schemeClr>
            </a:solid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80606E8F-4D66-421F-8A57-A71984B60A41}"/>
                </a:ext>
              </a:extLst>
            </p:cNvPr>
            <p:cNvSpPr/>
            <p:nvPr/>
          </p:nvSpPr>
          <p:spPr>
            <a:xfrm>
              <a:off x="2747714" y="910966"/>
              <a:ext cx="6676114" cy="3763756"/>
            </a:xfrm>
            <a:custGeom>
              <a:avLst/>
              <a:gdLst>
                <a:gd name="connsiteX0" fmla="*/ 30683 w 6586571"/>
                <a:gd name="connsiteY0" fmla="*/ 30683 h 3763755"/>
                <a:gd name="connsiteX1" fmla="*/ 6564071 w 6586571"/>
                <a:gd name="connsiteY1" fmla="*/ 30683 h 3763755"/>
                <a:gd name="connsiteX2" fmla="*/ 6564071 w 6586571"/>
                <a:gd name="connsiteY2" fmla="*/ 3753528 h 3763755"/>
                <a:gd name="connsiteX3" fmla="*/ 30683 w 6586571"/>
                <a:gd name="connsiteY3" fmla="*/ 3753528 h 3763755"/>
              </a:gdLst>
              <a:ahLst/>
              <a:cxnLst>
                <a:cxn ang="0">
                  <a:pos x="connsiteX0" y="connsiteY0"/>
                </a:cxn>
                <a:cxn ang="0">
                  <a:pos x="connsiteX1" y="connsiteY1"/>
                </a:cxn>
                <a:cxn ang="0">
                  <a:pos x="connsiteX2" y="connsiteY2"/>
                </a:cxn>
                <a:cxn ang="0">
                  <a:pos x="connsiteX3" y="connsiteY3"/>
                </a:cxn>
              </a:cxnLst>
              <a:rect l="l" t="t" r="r" b="b"/>
              <a:pathLst>
                <a:path w="6586571" h="3763755">
                  <a:moveTo>
                    <a:pt x="30683" y="30683"/>
                  </a:moveTo>
                  <a:lnTo>
                    <a:pt x="6564071" y="30683"/>
                  </a:lnTo>
                  <a:lnTo>
                    <a:pt x="6564071" y="3753528"/>
                  </a:lnTo>
                  <a:lnTo>
                    <a:pt x="30683" y="3753528"/>
                  </a:lnTo>
                  <a:close/>
                </a:path>
              </a:pathLst>
            </a:custGeom>
            <a:solidFill>
              <a:srgbClr val="F2F2F2"/>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53815B7-F11B-4328-A726-A78730332458}"/>
                </a:ext>
              </a:extLst>
            </p:cNvPr>
            <p:cNvSpPr/>
            <p:nvPr/>
          </p:nvSpPr>
          <p:spPr>
            <a:xfrm>
              <a:off x="5654591" y="939517"/>
              <a:ext cx="3769239" cy="3736342"/>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14" name="그림 개체 틀 2">
            <a:extLst>
              <a:ext uri="{FF2B5EF4-FFF2-40B4-BE49-F238E27FC236}">
                <a16:creationId xmlns:a16="http://schemas.microsoft.com/office/drawing/2014/main" id="{10B773E8-2056-4D4F-A52F-DCD6F0AFA360}"/>
              </a:ext>
            </a:extLst>
          </p:cNvPr>
          <p:cNvSpPr>
            <a:spLocks noGrp="1"/>
          </p:cNvSpPr>
          <p:nvPr>
            <p:ph type="pic" sz="quarter" idx="43" hasCustomPrompt="1"/>
          </p:nvPr>
        </p:nvSpPr>
        <p:spPr>
          <a:xfrm>
            <a:off x="4203257" y="1895562"/>
            <a:ext cx="3599245" cy="2121485"/>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defRPr>
            </a:lvl1pPr>
          </a:lstStyle>
          <a:p>
            <a:r>
              <a:rPr lang="en-US" altLang="ko-KR" dirty="0"/>
              <a:t>Place Your Picture Here And Send To Back</a:t>
            </a:r>
            <a:endParaRPr lang="ko-KR" altLang="en-US" dirty="0"/>
          </a:p>
        </p:txBody>
      </p:sp>
      <p:sp>
        <p:nvSpPr>
          <p:cNvPr id="4" name="그림 개체 틀 2">
            <a:extLst>
              <a:ext uri="{FF2B5EF4-FFF2-40B4-BE49-F238E27FC236}">
                <a16:creationId xmlns:a16="http://schemas.microsoft.com/office/drawing/2014/main" id="{F42A0091-A03F-413B-A6D0-BE0FB6E6CE1E}"/>
              </a:ext>
            </a:extLst>
          </p:cNvPr>
          <p:cNvSpPr>
            <a:spLocks noGrp="1"/>
          </p:cNvSpPr>
          <p:nvPr>
            <p:ph type="pic" sz="quarter" idx="42" hasCustomPrompt="1"/>
          </p:nvPr>
        </p:nvSpPr>
        <p:spPr>
          <a:xfrm>
            <a:off x="7114449" y="3260426"/>
            <a:ext cx="1045514" cy="1728000"/>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15" name="Text Placeholder 9">
            <a:extLst>
              <a:ext uri="{FF2B5EF4-FFF2-40B4-BE49-F238E27FC236}">
                <a16:creationId xmlns:a16="http://schemas.microsoft.com/office/drawing/2014/main" id="{79FE0FF0-E548-48F6-87D3-2658CDD857C0}"/>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095043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7635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C9D5EFB-B9DB-434E-9710-1330528A5369}"/>
              </a:ext>
            </a:extLst>
          </p:cNvPr>
          <p:cNvSpPr/>
          <p:nvPr userDrawn="1"/>
        </p:nvSpPr>
        <p:spPr>
          <a:xfrm>
            <a:off x="4849821" y="2229348"/>
            <a:ext cx="6920625" cy="1591862"/>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9B1A71FF-85CF-4ECE-B3EB-E5E50D30B86F}"/>
              </a:ext>
            </a:extLst>
          </p:cNvPr>
          <p:cNvSpPr>
            <a:spLocks noGrp="1"/>
          </p:cNvSpPr>
          <p:nvPr>
            <p:ph type="pic" idx="12" hasCustomPrompt="1"/>
          </p:nvPr>
        </p:nvSpPr>
        <p:spPr>
          <a:xfrm>
            <a:off x="1959843" y="1371600"/>
            <a:ext cx="5308600" cy="1591862"/>
          </a:xfrm>
          <a:prstGeom prst="roundRect">
            <a:avLst>
              <a:gd name="adj" fmla="val 50000"/>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4" name="Rectangle: Rounded Corners 3">
            <a:extLst>
              <a:ext uri="{FF2B5EF4-FFF2-40B4-BE49-F238E27FC236}">
                <a16:creationId xmlns:a16="http://schemas.microsoft.com/office/drawing/2014/main" id="{96B5FD20-AE6A-4A89-863E-06B2687D745C}"/>
              </a:ext>
            </a:extLst>
          </p:cNvPr>
          <p:cNvSpPr/>
          <p:nvPr userDrawn="1"/>
        </p:nvSpPr>
        <p:spPr>
          <a:xfrm>
            <a:off x="3283690" y="4678958"/>
            <a:ext cx="6920625" cy="1591862"/>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2">
            <a:extLst>
              <a:ext uri="{FF2B5EF4-FFF2-40B4-BE49-F238E27FC236}">
                <a16:creationId xmlns:a16="http://schemas.microsoft.com/office/drawing/2014/main" id="{86272D93-E1F1-486F-BC74-74112B14F248}"/>
              </a:ext>
            </a:extLst>
          </p:cNvPr>
          <p:cNvSpPr>
            <a:spLocks noGrp="1"/>
          </p:cNvSpPr>
          <p:nvPr>
            <p:ph type="pic" idx="13" hasCustomPrompt="1"/>
          </p:nvPr>
        </p:nvSpPr>
        <p:spPr>
          <a:xfrm>
            <a:off x="393712" y="3821210"/>
            <a:ext cx="5308600" cy="1591862"/>
          </a:xfrm>
          <a:prstGeom prst="roundRect">
            <a:avLst>
              <a:gd name="adj" fmla="val 50000"/>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162931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99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1164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9504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31169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13313250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V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VE"/>
          </a:p>
        </p:txBody>
      </p:sp>
      <p:sp>
        <p:nvSpPr>
          <p:cNvPr id="4" name="Marcador de fecha 3"/>
          <p:cNvSpPr>
            <a:spLocks noGrp="1"/>
          </p:cNvSpPr>
          <p:nvPr>
            <p:ph type="dt" sz="half" idx="10"/>
          </p:nvPr>
        </p:nvSpPr>
        <p:spPr/>
        <p:txBody>
          <a:bodyPr/>
          <a:lstStyle/>
          <a:p>
            <a:fld id="{ACE813C6-C3CB-4F45-B00C-8941AE9FC61B}" type="datetimeFigureOut">
              <a:rPr lang="es-VE" smtClean="0"/>
              <a:t>27/06/2025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6C203C86-9E15-4B76-B76B-4E708A4EBF4B}" type="slidenum">
              <a:rPr lang="es-VE" smtClean="0"/>
              <a:t>‹Nº›</a:t>
            </a:fld>
            <a:endParaRPr lang="es-VE"/>
          </a:p>
        </p:txBody>
      </p:sp>
    </p:spTree>
    <p:extLst>
      <p:ext uri="{BB962C8B-B14F-4D97-AF65-F5344CB8AC3E}">
        <p14:creationId xmlns:p14="http://schemas.microsoft.com/office/powerpoint/2010/main" val="3414516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60434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834652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6064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Agenda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825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Rectangle 3">
            <a:extLst>
              <a:ext uri="{FF2B5EF4-FFF2-40B4-BE49-F238E27FC236}">
                <a16:creationId xmlns:a16="http://schemas.microsoft.com/office/drawing/2014/main" id="{691110DE-18EB-4210-943D-C1649298D02E}"/>
              </a:ext>
            </a:extLst>
          </p:cNvPr>
          <p:cNvSpPr/>
          <p:nvPr userDrawn="1"/>
        </p:nvSpPr>
        <p:spPr>
          <a:xfrm>
            <a:off x="0" y="2117377"/>
            <a:ext cx="12192000" cy="2348880"/>
          </a:xfrm>
          <a:prstGeom prst="rect">
            <a:avLst/>
          </a:prstGeom>
          <a:solidFill>
            <a:schemeClr val="accent6">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cs typeface="Arial" pitchFamily="34" charset="0"/>
            </a:endParaRPr>
          </a:p>
        </p:txBody>
      </p:sp>
      <p:sp>
        <p:nvSpPr>
          <p:cNvPr id="5" name="Picture Placeholder 2">
            <a:extLst>
              <a:ext uri="{FF2B5EF4-FFF2-40B4-BE49-F238E27FC236}">
                <a16:creationId xmlns:a16="http://schemas.microsoft.com/office/drawing/2014/main" id="{404A8032-0DFA-47B7-8CFC-183FE2C22063}"/>
              </a:ext>
            </a:extLst>
          </p:cNvPr>
          <p:cNvSpPr>
            <a:spLocks noGrp="1"/>
          </p:cNvSpPr>
          <p:nvPr>
            <p:ph type="pic" idx="11" hasCustomPrompt="1"/>
          </p:nvPr>
        </p:nvSpPr>
        <p:spPr>
          <a:xfrm>
            <a:off x="915027"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6" name="Picture Placeholder 2">
            <a:extLst>
              <a:ext uri="{FF2B5EF4-FFF2-40B4-BE49-F238E27FC236}">
                <a16:creationId xmlns:a16="http://schemas.microsoft.com/office/drawing/2014/main" id="{6F7F1429-037F-4061-98EE-8305BEA0650B}"/>
              </a:ext>
            </a:extLst>
          </p:cNvPr>
          <p:cNvSpPr>
            <a:spLocks noGrp="1"/>
          </p:cNvSpPr>
          <p:nvPr>
            <p:ph type="pic" idx="12" hasCustomPrompt="1"/>
          </p:nvPr>
        </p:nvSpPr>
        <p:spPr>
          <a:xfrm>
            <a:off x="3795613"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7" name="Picture Placeholder 2">
            <a:extLst>
              <a:ext uri="{FF2B5EF4-FFF2-40B4-BE49-F238E27FC236}">
                <a16:creationId xmlns:a16="http://schemas.microsoft.com/office/drawing/2014/main" id="{3298BE42-C164-4361-8F9B-AB07C782CA4E}"/>
              </a:ext>
            </a:extLst>
          </p:cNvPr>
          <p:cNvSpPr>
            <a:spLocks noGrp="1"/>
          </p:cNvSpPr>
          <p:nvPr>
            <p:ph type="pic" idx="13" hasCustomPrompt="1"/>
          </p:nvPr>
        </p:nvSpPr>
        <p:spPr>
          <a:xfrm>
            <a:off x="6676200"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8" name="Picture Placeholder 2">
            <a:extLst>
              <a:ext uri="{FF2B5EF4-FFF2-40B4-BE49-F238E27FC236}">
                <a16:creationId xmlns:a16="http://schemas.microsoft.com/office/drawing/2014/main" id="{BCCCF50C-19B6-42D7-A358-E6573A97A439}"/>
              </a:ext>
            </a:extLst>
          </p:cNvPr>
          <p:cNvSpPr>
            <a:spLocks noGrp="1"/>
          </p:cNvSpPr>
          <p:nvPr>
            <p:ph type="pic" idx="14" hasCustomPrompt="1"/>
          </p:nvPr>
        </p:nvSpPr>
        <p:spPr>
          <a:xfrm>
            <a:off x="9452281"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Tree>
    <p:extLst>
      <p:ext uri="{BB962C8B-B14F-4D97-AF65-F5344CB8AC3E}">
        <p14:creationId xmlns:p14="http://schemas.microsoft.com/office/powerpoint/2010/main" val="2299759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Image slide layout">
    <p:spTree>
      <p:nvGrpSpPr>
        <p:cNvPr id="1" name=""/>
        <p:cNvGrpSpPr/>
        <p:nvPr/>
      </p:nvGrpSpPr>
      <p:grpSpPr>
        <a:xfrm>
          <a:off x="0" y="0"/>
          <a:ext cx="0" cy="0"/>
          <a:chOff x="0" y="0"/>
          <a:chExt cx="0" cy="0"/>
        </a:xfrm>
      </p:grpSpPr>
      <p:sp>
        <p:nvSpPr>
          <p:cNvPr id="6" name="그림 개체 틀 2">
            <a:extLst>
              <a:ext uri="{FF2B5EF4-FFF2-40B4-BE49-F238E27FC236}">
                <a16:creationId xmlns:a16="http://schemas.microsoft.com/office/drawing/2014/main" id="{F9074EBC-1F15-45F9-A91E-E5C4D64C8180}"/>
              </a:ext>
            </a:extLst>
          </p:cNvPr>
          <p:cNvSpPr>
            <a:spLocks noGrp="1"/>
          </p:cNvSpPr>
          <p:nvPr>
            <p:ph type="pic" sz="quarter" idx="17" hasCustomPrompt="1"/>
          </p:nvPr>
        </p:nvSpPr>
        <p:spPr>
          <a:xfrm>
            <a:off x="3267390" y="2672859"/>
            <a:ext cx="8924610" cy="2510727"/>
          </a:xfrm>
          <a:prstGeom prst="rect">
            <a:avLst/>
          </a:prstGeom>
          <a:solidFill>
            <a:schemeClr val="bg1">
              <a:lumMod val="95000"/>
            </a:schemeClr>
          </a:solidFill>
          <a:effectLst>
            <a:innerShdw blurRad="63500" dist="50800" dir="8100000">
              <a:prstClr val="black">
                <a:alpha val="50000"/>
              </a:prstClr>
            </a:innerShdw>
          </a:effectLst>
        </p:spPr>
        <p:txBody>
          <a:bodyPr anchor="ctr"/>
          <a:lstStyle>
            <a:lvl1pPr marL="0" indent="0" algn="ctr">
              <a:buNone/>
              <a:defRPr sz="1600">
                <a:solidFill>
                  <a:schemeClr val="tx1">
                    <a:lumMod val="75000"/>
                    <a:lumOff val="25000"/>
                  </a:schemeClr>
                </a:solidFill>
                <a:latin typeface="+mn-lt"/>
              </a:defRPr>
            </a:lvl1pPr>
          </a:lstStyle>
          <a:p>
            <a:r>
              <a:rPr lang="en-US" altLang="ko-KR" dirty="0"/>
              <a:t>Place Your Picture Here And Send To Back</a:t>
            </a:r>
            <a:endParaRPr lang="ko-KR" altLang="en-US" dirty="0"/>
          </a:p>
        </p:txBody>
      </p:sp>
      <p:sp>
        <p:nvSpPr>
          <p:cNvPr id="5" name="Frame 4">
            <a:extLst>
              <a:ext uri="{FF2B5EF4-FFF2-40B4-BE49-F238E27FC236}">
                <a16:creationId xmlns:a16="http://schemas.microsoft.com/office/drawing/2014/main" id="{68FC2D2C-E288-4655-B149-7FDC6019F189}"/>
              </a:ext>
            </a:extLst>
          </p:cNvPr>
          <p:cNvSpPr/>
          <p:nvPr userDrawn="1"/>
        </p:nvSpPr>
        <p:spPr>
          <a:xfrm>
            <a:off x="1065125" y="615462"/>
            <a:ext cx="10061750" cy="5627077"/>
          </a:xfrm>
          <a:prstGeom prst="frame">
            <a:avLst>
              <a:gd name="adj1" fmla="val 1250"/>
            </a:avLst>
          </a:prstGeom>
          <a:solidFill>
            <a:schemeClr val="accent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Rectangle 6">
            <a:extLst>
              <a:ext uri="{FF2B5EF4-FFF2-40B4-BE49-F238E27FC236}">
                <a16:creationId xmlns:a16="http://schemas.microsoft.com/office/drawing/2014/main" id="{3325CAF5-D11F-4EBB-976F-4EE501C8F940}"/>
              </a:ext>
            </a:extLst>
          </p:cNvPr>
          <p:cNvSpPr/>
          <p:nvPr userDrawn="1"/>
        </p:nvSpPr>
        <p:spPr>
          <a:xfrm>
            <a:off x="0" y="2672858"/>
            <a:ext cx="3064747" cy="25107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748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V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VE"/>
          </a:p>
        </p:txBody>
      </p:sp>
      <p:sp>
        <p:nvSpPr>
          <p:cNvPr id="4" name="Marcador de fecha 3"/>
          <p:cNvSpPr>
            <a:spLocks noGrp="1"/>
          </p:cNvSpPr>
          <p:nvPr>
            <p:ph type="dt" sz="half" idx="10"/>
          </p:nvPr>
        </p:nvSpPr>
        <p:spPr/>
        <p:txBody>
          <a:bodyPr/>
          <a:lstStyle/>
          <a:p>
            <a:fld id="{ACE813C6-C3CB-4F45-B00C-8941AE9FC61B}" type="datetimeFigureOut">
              <a:rPr lang="es-VE" smtClean="0"/>
              <a:t>27/06/2025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6C203C86-9E15-4B76-B76B-4E708A4EBF4B}" type="slidenum">
              <a:rPr lang="es-VE" smtClean="0"/>
              <a:t>‹Nº›</a:t>
            </a:fld>
            <a:endParaRPr lang="es-VE"/>
          </a:p>
        </p:txBody>
      </p:sp>
    </p:spTree>
    <p:extLst>
      <p:ext uri="{BB962C8B-B14F-4D97-AF65-F5344CB8AC3E}">
        <p14:creationId xmlns:p14="http://schemas.microsoft.com/office/powerpoint/2010/main" val="3919891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03940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Image slide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D079DFE-31BE-4F2D-A3F9-C3DC56D775D1}"/>
              </a:ext>
            </a:extLst>
          </p:cNvPr>
          <p:cNvSpPr>
            <a:spLocks noGrp="1"/>
          </p:cNvSpPr>
          <p:nvPr>
            <p:ph type="pic" sz="quarter" idx="10" hasCustomPrompt="1"/>
          </p:nvPr>
        </p:nvSpPr>
        <p:spPr>
          <a:xfrm>
            <a:off x="5658418" y="2"/>
            <a:ext cx="6533583" cy="6857999"/>
          </a:xfrm>
          <a:custGeom>
            <a:avLst/>
            <a:gdLst>
              <a:gd name="connsiteX0" fmla="*/ 2592666 w 6533583"/>
              <a:gd name="connsiteY0" fmla="*/ 0 h 6857999"/>
              <a:gd name="connsiteX1" fmla="*/ 6533583 w 6533583"/>
              <a:gd name="connsiteY1" fmla="*/ 0 h 6857999"/>
              <a:gd name="connsiteX2" fmla="*/ 6533583 w 6533583"/>
              <a:gd name="connsiteY2" fmla="*/ 1085634 h 6857999"/>
              <a:gd name="connsiteX3" fmla="*/ 4351340 w 6533583"/>
              <a:gd name="connsiteY3" fmla="*/ 6857999 h 6857999"/>
              <a:gd name="connsiteX4" fmla="*/ 0 w 6533583"/>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33583" h="6857999">
                <a:moveTo>
                  <a:pt x="2592666" y="0"/>
                </a:moveTo>
                <a:lnTo>
                  <a:pt x="6533583" y="0"/>
                </a:lnTo>
                <a:lnTo>
                  <a:pt x="6533583" y="1085634"/>
                </a:lnTo>
                <a:lnTo>
                  <a:pt x="4351340" y="6857999"/>
                </a:lnTo>
                <a:lnTo>
                  <a:pt x="0" y="6857999"/>
                </a:lnTo>
                <a:close/>
              </a:path>
            </a:pathLst>
          </a:custGeom>
          <a:solidFill>
            <a:schemeClr val="bg1">
              <a:lumMod val="95000"/>
            </a:schemeClr>
          </a:solidFill>
          <a:effectLst>
            <a:innerShdw blurRad="63500" dist="50800" dir="10800000">
              <a:prstClr val="black">
                <a:alpha val="50000"/>
              </a:prstClr>
            </a:innerShdw>
          </a:effectLst>
        </p:spPr>
        <p:txBody>
          <a:bodyPr wrap="square" anchor="ctr">
            <a:noAutofit/>
          </a:bodyPr>
          <a:lstStyle>
            <a:lvl1pPr marL="0" marR="0" indent="0" algn="ctr" defTabSz="914400" rtl="0" eaLnBrk="1" fontAlgn="auto" latinLnBrk="1" hangingPunct="1">
              <a:lnSpc>
                <a:spcPct val="90000"/>
              </a:lnSpc>
              <a:spcBef>
                <a:spcPts val="1000"/>
              </a:spcBef>
              <a:spcAft>
                <a:spcPts val="0"/>
              </a:spcAft>
              <a:buClrTx/>
              <a:buSzTx/>
              <a:buFontTx/>
              <a:buNone/>
              <a:tabLst/>
              <a:defRPr sz="1800"/>
            </a:lvl1pPr>
          </a:lstStyle>
          <a:p>
            <a:r>
              <a:rPr lang="en-US" altLang="ko-KR" dirty="0"/>
              <a:t>Your Picture Here And Send To Back</a:t>
            </a:r>
            <a:endParaRPr lang="ko-KR" altLang="en-US" dirty="0"/>
          </a:p>
        </p:txBody>
      </p:sp>
    </p:spTree>
    <p:extLst>
      <p:ext uri="{BB962C8B-B14F-4D97-AF65-F5344CB8AC3E}">
        <p14:creationId xmlns:p14="http://schemas.microsoft.com/office/powerpoint/2010/main" val="38510775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96896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Contents slid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E5937-913C-4DF0-8E82-65A47DDDC31E}"/>
              </a:ext>
            </a:extLst>
          </p:cNvPr>
          <p:cNvSpPr/>
          <p:nvPr userDrawn="1"/>
        </p:nvSpPr>
        <p:spPr>
          <a:xfrm>
            <a:off x="0" y="2996952"/>
            <a:ext cx="12192000" cy="18722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3" name="Group 6">
            <a:extLst>
              <a:ext uri="{FF2B5EF4-FFF2-40B4-BE49-F238E27FC236}">
                <a16:creationId xmlns:a16="http://schemas.microsoft.com/office/drawing/2014/main" id="{5999F162-95E0-4D26-9B0B-F89D7C9C2CD6}"/>
              </a:ext>
            </a:extLst>
          </p:cNvPr>
          <p:cNvGrpSpPr/>
          <p:nvPr userDrawn="1"/>
        </p:nvGrpSpPr>
        <p:grpSpPr>
          <a:xfrm>
            <a:off x="4763852" y="1553600"/>
            <a:ext cx="2664296" cy="4683693"/>
            <a:chOff x="445712" y="1449040"/>
            <a:chExt cx="2113018" cy="3924176"/>
          </a:xfrm>
        </p:grpSpPr>
        <p:sp>
          <p:nvSpPr>
            <p:cNvPr id="4" name="Rounded Rectangle 7">
              <a:extLst>
                <a:ext uri="{FF2B5EF4-FFF2-40B4-BE49-F238E27FC236}">
                  <a16:creationId xmlns:a16="http://schemas.microsoft.com/office/drawing/2014/main" id="{5500EBD9-7FEB-4C9B-90B0-E6506479940B}"/>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 name="Rectangle 8">
              <a:extLst>
                <a:ext uri="{FF2B5EF4-FFF2-40B4-BE49-F238E27FC236}">
                  <a16:creationId xmlns:a16="http://schemas.microsoft.com/office/drawing/2014/main" id="{FECC743D-893B-4ED5-B76A-71D9E33C790F}"/>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6" name="Group 10">
              <a:extLst>
                <a:ext uri="{FF2B5EF4-FFF2-40B4-BE49-F238E27FC236}">
                  <a16:creationId xmlns:a16="http://schemas.microsoft.com/office/drawing/2014/main" id="{0338A706-2839-4889-B276-3C91A5008C47}"/>
                </a:ext>
              </a:extLst>
            </p:cNvPr>
            <p:cNvGrpSpPr/>
            <p:nvPr userDrawn="1"/>
          </p:nvGrpSpPr>
          <p:grpSpPr>
            <a:xfrm>
              <a:off x="1407705" y="5045834"/>
              <a:ext cx="211967" cy="211967"/>
              <a:chOff x="1549420" y="5712364"/>
              <a:chExt cx="312583" cy="312583"/>
            </a:xfrm>
          </p:grpSpPr>
          <p:sp>
            <p:nvSpPr>
              <p:cNvPr id="7" name="Oval 11">
                <a:extLst>
                  <a:ext uri="{FF2B5EF4-FFF2-40B4-BE49-F238E27FC236}">
                    <a16:creationId xmlns:a16="http://schemas.microsoft.com/office/drawing/2014/main" id="{616CB14F-A8D5-43BE-B9BB-C84CA789A564}"/>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8" name="Rounded Rectangle 12">
                <a:extLst>
                  <a:ext uri="{FF2B5EF4-FFF2-40B4-BE49-F238E27FC236}">
                    <a16:creationId xmlns:a16="http://schemas.microsoft.com/office/drawing/2014/main" id="{F4D75F51-CA0F-47A5-AE8D-1E8259DE4564}"/>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sp>
        <p:nvSpPr>
          <p:cNvPr id="9" name="Picture Placeholder 2">
            <a:extLst>
              <a:ext uri="{FF2B5EF4-FFF2-40B4-BE49-F238E27FC236}">
                <a16:creationId xmlns:a16="http://schemas.microsoft.com/office/drawing/2014/main" id="{8A5091A2-A6BE-4FF7-8613-48ADC5A3E7C0}"/>
              </a:ext>
            </a:extLst>
          </p:cNvPr>
          <p:cNvSpPr>
            <a:spLocks noGrp="1"/>
          </p:cNvSpPr>
          <p:nvPr>
            <p:ph type="pic" idx="11" hasCustomPrompt="1"/>
          </p:nvPr>
        </p:nvSpPr>
        <p:spPr>
          <a:xfrm>
            <a:off x="4951770" y="1965170"/>
            <a:ext cx="2288460" cy="3753075"/>
          </a:xfrm>
          <a:prstGeom prst="rect">
            <a:avLst/>
          </a:pr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10" name="Text Placeholder 9">
            <a:extLst>
              <a:ext uri="{FF2B5EF4-FFF2-40B4-BE49-F238E27FC236}">
                <a16:creationId xmlns:a16="http://schemas.microsoft.com/office/drawing/2014/main" id="{F8A5751C-DC39-4EAB-8D5A-995478E8CFDF}"/>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5808789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8210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8_Contents slide layout">
    <p:spTree>
      <p:nvGrpSpPr>
        <p:cNvPr id="1" name=""/>
        <p:cNvGrpSpPr/>
        <p:nvPr/>
      </p:nvGrpSpPr>
      <p:grpSpPr>
        <a:xfrm>
          <a:off x="0" y="0"/>
          <a:ext cx="0" cy="0"/>
          <a:chOff x="0" y="0"/>
          <a:chExt cx="0" cy="0"/>
        </a:xfrm>
      </p:grpSpPr>
      <p:sp>
        <p:nvSpPr>
          <p:cNvPr id="2" name="그림 개체 틀 2">
            <a:extLst>
              <a:ext uri="{FF2B5EF4-FFF2-40B4-BE49-F238E27FC236}">
                <a16:creationId xmlns:a16="http://schemas.microsoft.com/office/drawing/2014/main" id="{37FCB3F4-1013-4C27-A071-AA09A9737A8D}"/>
              </a:ext>
            </a:extLst>
          </p:cNvPr>
          <p:cNvSpPr>
            <a:spLocks noGrp="1"/>
          </p:cNvSpPr>
          <p:nvPr>
            <p:ph type="pic" sz="quarter" idx="15" hasCustomPrompt="1"/>
          </p:nvPr>
        </p:nvSpPr>
        <p:spPr>
          <a:xfrm>
            <a:off x="1223554" y="791473"/>
            <a:ext cx="4284617" cy="557449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 And Send To Back</a:t>
            </a:r>
            <a:endParaRPr lang="ko-KR" altLang="en-US" dirty="0"/>
          </a:p>
        </p:txBody>
      </p:sp>
      <p:sp>
        <p:nvSpPr>
          <p:cNvPr id="4" name="그림 개체 틀 2">
            <a:extLst>
              <a:ext uri="{FF2B5EF4-FFF2-40B4-BE49-F238E27FC236}">
                <a16:creationId xmlns:a16="http://schemas.microsoft.com/office/drawing/2014/main" id="{B75454F5-0A10-4493-9D37-30E4CF1B7146}"/>
              </a:ext>
            </a:extLst>
          </p:cNvPr>
          <p:cNvSpPr>
            <a:spLocks noGrp="1"/>
          </p:cNvSpPr>
          <p:nvPr>
            <p:ph type="pic" sz="quarter" idx="16" hasCustomPrompt="1"/>
          </p:nvPr>
        </p:nvSpPr>
        <p:spPr>
          <a:xfrm>
            <a:off x="5947954"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5" name="그림 개체 틀 2">
            <a:extLst>
              <a:ext uri="{FF2B5EF4-FFF2-40B4-BE49-F238E27FC236}">
                <a16:creationId xmlns:a16="http://schemas.microsoft.com/office/drawing/2014/main" id="{0C590238-E234-441E-A1D3-12BBFFFCA5BC}"/>
              </a:ext>
            </a:extLst>
          </p:cNvPr>
          <p:cNvSpPr>
            <a:spLocks noGrp="1"/>
          </p:cNvSpPr>
          <p:nvPr>
            <p:ph type="pic" sz="quarter" idx="17" hasCustomPrompt="1"/>
          </p:nvPr>
        </p:nvSpPr>
        <p:spPr>
          <a:xfrm>
            <a:off x="8965475" y="791473"/>
            <a:ext cx="2577737" cy="2583302"/>
          </a:xfrm>
          <a:prstGeom prst="rect">
            <a:avLst/>
          </a:prstGeom>
          <a:solidFill>
            <a:schemeClr val="bg1">
              <a:lumMod val="95000"/>
            </a:schemeClr>
          </a:solidFill>
          <a:ln w="19050">
            <a:noFill/>
          </a:ln>
        </p:spPr>
        <p:txBody>
          <a:bodyPr anchor="ct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5209374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55527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1_Contents slide layout">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C35A98AA-E492-481F-A0A2-5AB4074341ED}"/>
              </a:ext>
            </a:extLst>
          </p:cNvPr>
          <p:cNvSpPr/>
          <p:nvPr userDrawn="1"/>
        </p:nvSpPr>
        <p:spPr>
          <a:xfrm>
            <a:off x="1" y="2060849"/>
            <a:ext cx="4190267" cy="17285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p>
        </p:txBody>
      </p:sp>
      <p:sp>
        <p:nvSpPr>
          <p:cNvPr id="3" name="Rectangle 16">
            <a:extLst>
              <a:ext uri="{FF2B5EF4-FFF2-40B4-BE49-F238E27FC236}">
                <a16:creationId xmlns:a16="http://schemas.microsoft.com/office/drawing/2014/main" id="{B5C9FBD0-20CD-4905-85F1-6B80C34BA003}"/>
              </a:ext>
            </a:extLst>
          </p:cNvPr>
          <p:cNvSpPr/>
          <p:nvPr userDrawn="1"/>
        </p:nvSpPr>
        <p:spPr>
          <a:xfrm>
            <a:off x="7769438" y="3261741"/>
            <a:ext cx="4422562" cy="172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800"/>
          </a:p>
        </p:txBody>
      </p:sp>
      <p:grpSp>
        <p:nvGrpSpPr>
          <p:cNvPr id="5" name="Graphic 14">
            <a:extLst>
              <a:ext uri="{FF2B5EF4-FFF2-40B4-BE49-F238E27FC236}">
                <a16:creationId xmlns:a16="http://schemas.microsoft.com/office/drawing/2014/main" id="{C65C379D-DA86-44A5-95E7-A772F6F644DE}"/>
              </a:ext>
            </a:extLst>
          </p:cNvPr>
          <p:cNvGrpSpPr/>
          <p:nvPr userDrawn="1"/>
        </p:nvGrpSpPr>
        <p:grpSpPr>
          <a:xfrm>
            <a:off x="4057675" y="1772818"/>
            <a:ext cx="3867113" cy="3041550"/>
            <a:chOff x="2444748" y="555044"/>
            <a:chExt cx="7282046" cy="5727455"/>
          </a:xfrm>
        </p:grpSpPr>
        <p:sp>
          <p:nvSpPr>
            <p:cNvPr id="6" name="Freeform: Shape 5">
              <a:extLst>
                <a:ext uri="{FF2B5EF4-FFF2-40B4-BE49-F238E27FC236}">
                  <a16:creationId xmlns:a16="http://schemas.microsoft.com/office/drawing/2014/main" id="{1927E2EA-88FC-43F2-9200-16B6F6549489}"/>
                </a:ext>
              </a:extLst>
            </p:cNvPr>
            <p:cNvSpPr/>
            <p:nvPr/>
          </p:nvSpPr>
          <p:spPr>
            <a:xfrm>
              <a:off x="4964692" y="5443837"/>
              <a:ext cx="2168250" cy="818208"/>
            </a:xfrm>
            <a:custGeom>
              <a:avLst/>
              <a:gdLst>
                <a:gd name="connsiteX0" fmla="*/ 1941333 w 2168250"/>
                <a:gd name="connsiteY0" fmla="*/ 525699 h 818207"/>
                <a:gd name="connsiteX1" fmla="*/ 1785874 w 2168250"/>
                <a:gd name="connsiteY1" fmla="*/ 30683 h 818207"/>
                <a:gd name="connsiteX2" fmla="*/ 1114943 w 2168250"/>
                <a:gd name="connsiteY2" fmla="*/ 30683 h 818207"/>
                <a:gd name="connsiteX3" fmla="*/ 1065851 w 2168250"/>
                <a:gd name="connsiteY3" fmla="*/ 30683 h 818207"/>
                <a:gd name="connsiteX4" fmla="*/ 390830 w 2168250"/>
                <a:gd name="connsiteY4" fmla="*/ 30683 h 818207"/>
                <a:gd name="connsiteX5" fmla="*/ 235370 w 2168250"/>
                <a:gd name="connsiteY5" fmla="*/ 525699 h 818207"/>
                <a:gd name="connsiteX6" fmla="*/ 259916 w 2168250"/>
                <a:gd name="connsiteY6" fmla="*/ 816162 h 818207"/>
                <a:gd name="connsiteX7" fmla="*/ 1065851 w 2168250"/>
                <a:gd name="connsiteY7" fmla="*/ 816162 h 818207"/>
                <a:gd name="connsiteX8" fmla="*/ 1114943 w 2168250"/>
                <a:gd name="connsiteY8" fmla="*/ 816162 h 818207"/>
                <a:gd name="connsiteX9" fmla="*/ 1920878 w 2168250"/>
                <a:gd name="connsiteY9" fmla="*/ 816162 h 818207"/>
                <a:gd name="connsiteX10" fmla="*/ 1941333 w 2168250"/>
                <a:gd name="connsiteY10" fmla="*/ 525699 h 818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8250" h="818207">
                  <a:moveTo>
                    <a:pt x="1941333" y="525699"/>
                  </a:moveTo>
                  <a:cubicBezTo>
                    <a:pt x="1789965" y="370239"/>
                    <a:pt x="1785874" y="30683"/>
                    <a:pt x="1785874" y="30683"/>
                  </a:cubicBezTo>
                  <a:lnTo>
                    <a:pt x="1114943" y="30683"/>
                  </a:lnTo>
                  <a:lnTo>
                    <a:pt x="1065851" y="30683"/>
                  </a:lnTo>
                  <a:lnTo>
                    <a:pt x="390830" y="30683"/>
                  </a:lnTo>
                  <a:cubicBezTo>
                    <a:pt x="390830" y="30683"/>
                    <a:pt x="386739" y="366148"/>
                    <a:pt x="235370" y="525699"/>
                  </a:cubicBezTo>
                  <a:cubicBezTo>
                    <a:pt x="84002" y="681158"/>
                    <a:pt x="-149188" y="816162"/>
                    <a:pt x="259916" y="816162"/>
                  </a:cubicBezTo>
                  <a:cubicBezTo>
                    <a:pt x="587199" y="816162"/>
                    <a:pt x="939029" y="816162"/>
                    <a:pt x="1065851" y="816162"/>
                  </a:cubicBezTo>
                  <a:cubicBezTo>
                    <a:pt x="1098579" y="816162"/>
                    <a:pt x="1114943" y="816162"/>
                    <a:pt x="1114943" y="816162"/>
                  </a:cubicBezTo>
                  <a:cubicBezTo>
                    <a:pt x="1245857" y="816162"/>
                    <a:pt x="1597686" y="816162"/>
                    <a:pt x="1920878" y="816162"/>
                  </a:cubicBezTo>
                  <a:cubicBezTo>
                    <a:pt x="2329982" y="816162"/>
                    <a:pt x="2092702" y="681158"/>
                    <a:pt x="1941333" y="525699"/>
                  </a:cubicBezTo>
                  <a:close/>
                </a:path>
              </a:pathLst>
            </a:custGeom>
            <a:gradFill>
              <a:gsLst>
                <a:gs pos="0">
                  <a:schemeClr val="bg1">
                    <a:lumMod val="75000"/>
                  </a:schemeClr>
                </a:gs>
                <a:gs pos="53000">
                  <a:schemeClr val="bg1">
                    <a:lumMod val="85000"/>
                  </a:schemeClr>
                </a:gs>
                <a:gs pos="83000">
                  <a:schemeClr val="bg1">
                    <a:lumMod val="75000"/>
                  </a:schemeClr>
                </a:gs>
                <a:gs pos="100000">
                  <a:schemeClr val="bg1">
                    <a:lumMod val="75000"/>
                  </a:schemeClr>
                </a:gs>
              </a:gsLst>
              <a:lin ang="16200000" scaled="0"/>
            </a:gra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D0EB835-AB79-4DA8-8A97-F4203C3CE83B}"/>
                </a:ext>
              </a:extLst>
            </p:cNvPr>
            <p:cNvSpPr/>
            <p:nvPr/>
          </p:nvSpPr>
          <p:spPr>
            <a:xfrm>
              <a:off x="2444748" y="555044"/>
              <a:ext cx="7282046" cy="4950157"/>
            </a:xfrm>
            <a:custGeom>
              <a:avLst/>
              <a:gdLst>
                <a:gd name="connsiteX0" fmla="*/ 7038632 w 7282048"/>
                <a:gd name="connsiteY0" fmla="*/ 30683 h 4950157"/>
                <a:gd name="connsiteX1" fmla="*/ 3704436 w 7282048"/>
                <a:gd name="connsiteY1" fmla="*/ 30683 h 4950157"/>
                <a:gd name="connsiteX2" fmla="*/ 3589886 w 7282048"/>
                <a:gd name="connsiteY2" fmla="*/ 30683 h 4950157"/>
                <a:gd name="connsiteX3" fmla="*/ 259781 w 7282048"/>
                <a:gd name="connsiteY3" fmla="*/ 30683 h 4950157"/>
                <a:gd name="connsiteX4" fmla="*/ 30683 w 7282048"/>
                <a:gd name="connsiteY4" fmla="*/ 259781 h 4950157"/>
                <a:gd name="connsiteX5" fmla="*/ 30683 w 7282048"/>
                <a:gd name="connsiteY5" fmla="*/ 4698558 h 4950157"/>
                <a:gd name="connsiteX6" fmla="*/ 239326 w 7282048"/>
                <a:gd name="connsiteY6" fmla="*/ 4931748 h 4950157"/>
                <a:gd name="connsiteX7" fmla="*/ 7042723 w 7282048"/>
                <a:gd name="connsiteY7" fmla="*/ 4931748 h 4950157"/>
                <a:gd name="connsiteX8" fmla="*/ 7251366 w 7282048"/>
                <a:gd name="connsiteY8" fmla="*/ 4698558 h 4950157"/>
                <a:gd name="connsiteX9" fmla="*/ 7251366 w 7282048"/>
                <a:gd name="connsiteY9" fmla="*/ 259781 h 4950157"/>
                <a:gd name="connsiteX10" fmla="*/ 7038632 w 7282048"/>
                <a:gd name="connsiteY10" fmla="*/ 30683 h 495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82048" h="4950157">
                  <a:moveTo>
                    <a:pt x="7038632" y="30683"/>
                  </a:moveTo>
                  <a:lnTo>
                    <a:pt x="3704436" y="30683"/>
                  </a:lnTo>
                  <a:lnTo>
                    <a:pt x="3589886" y="30683"/>
                  </a:lnTo>
                  <a:lnTo>
                    <a:pt x="259781" y="30683"/>
                  </a:lnTo>
                  <a:cubicBezTo>
                    <a:pt x="141141" y="30683"/>
                    <a:pt x="30683" y="128868"/>
                    <a:pt x="30683" y="259781"/>
                  </a:cubicBezTo>
                  <a:lnTo>
                    <a:pt x="30683" y="4698558"/>
                  </a:lnTo>
                  <a:cubicBezTo>
                    <a:pt x="30683" y="4829472"/>
                    <a:pt x="124777" y="4931748"/>
                    <a:pt x="239326" y="4931748"/>
                  </a:cubicBezTo>
                  <a:lnTo>
                    <a:pt x="7042723" y="4931748"/>
                  </a:lnTo>
                  <a:cubicBezTo>
                    <a:pt x="7157272" y="4931748"/>
                    <a:pt x="7251366" y="4825380"/>
                    <a:pt x="7251366" y="4698558"/>
                  </a:cubicBezTo>
                  <a:lnTo>
                    <a:pt x="7251366" y="259781"/>
                  </a:lnTo>
                  <a:cubicBezTo>
                    <a:pt x="7251366" y="128868"/>
                    <a:pt x="7157272" y="30683"/>
                    <a:pt x="7038632" y="30683"/>
                  </a:cubicBezTo>
                  <a:close/>
                </a:path>
              </a:pathLst>
            </a:custGeom>
            <a:solidFill>
              <a:srgbClr val="999999"/>
            </a:solidFill>
            <a:ln w="9525" cap="flat">
              <a:noFill/>
              <a:prstDash val="solid"/>
              <a:miter/>
            </a:ln>
          </p:spPr>
          <p:txBody>
            <a:bodyPr rtlCol="0" anchor="ctr"/>
            <a:lstStyle/>
            <a:p>
              <a:endParaRPr lang="en-US" dirty="0"/>
            </a:p>
          </p:txBody>
        </p:sp>
        <p:sp>
          <p:nvSpPr>
            <p:cNvPr id="8" name="Freeform: Shape 7">
              <a:extLst>
                <a:ext uri="{FF2B5EF4-FFF2-40B4-BE49-F238E27FC236}">
                  <a16:creationId xmlns:a16="http://schemas.microsoft.com/office/drawing/2014/main" id="{5DD2667F-D369-43BA-B3FC-9650FA4B500E}"/>
                </a:ext>
              </a:extLst>
            </p:cNvPr>
            <p:cNvSpPr/>
            <p:nvPr/>
          </p:nvSpPr>
          <p:spPr>
            <a:xfrm>
              <a:off x="8706598" y="5435656"/>
              <a:ext cx="490924" cy="81821"/>
            </a:xfrm>
            <a:custGeom>
              <a:avLst/>
              <a:gdLst>
                <a:gd name="connsiteX0" fmla="*/ 32212 w 490924"/>
                <a:gd name="connsiteY0" fmla="*/ 30683 h 81820"/>
                <a:gd name="connsiteX1" fmla="*/ 64939 w 490924"/>
                <a:gd name="connsiteY1" fmla="*/ 71593 h 81820"/>
                <a:gd name="connsiteX2" fmla="*/ 461771 w 490924"/>
                <a:gd name="connsiteY2" fmla="*/ 71593 h 81820"/>
                <a:gd name="connsiteX3" fmla="*/ 498590 w 490924"/>
                <a:gd name="connsiteY3" fmla="*/ 30683 h 81820"/>
                <a:gd name="connsiteX4" fmla="*/ 32212 w 490924"/>
                <a:gd name="connsiteY4" fmla="*/ 30683 h 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924" h="81820">
                  <a:moveTo>
                    <a:pt x="32212" y="30683"/>
                  </a:moveTo>
                  <a:cubicBezTo>
                    <a:pt x="32212" y="30683"/>
                    <a:pt x="19938" y="67502"/>
                    <a:pt x="64939" y="71593"/>
                  </a:cubicBezTo>
                  <a:lnTo>
                    <a:pt x="461771" y="71593"/>
                  </a:lnTo>
                  <a:cubicBezTo>
                    <a:pt x="461771" y="71593"/>
                    <a:pt x="502681" y="75684"/>
                    <a:pt x="498590" y="30683"/>
                  </a:cubicBezTo>
                  <a:lnTo>
                    <a:pt x="32212" y="30683"/>
                  </a:lnTo>
                  <a:close/>
                </a:path>
              </a:pathLst>
            </a:custGeom>
            <a:solidFill>
              <a:srgbClr val="999999"/>
            </a:solid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FAB814C-2B88-4F3E-AAEA-1A8B5531107F}"/>
                </a:ext>
              </a:extLst>
            </p:cNvPr>
            <p:cNvSpPr/>
            <p:nvPr/>
          </p:nvSpPr>
          <p:spPr>
            <a:xfrm>
              <a:off x="2481568" y="595956"/>
              <a:ext cx="7200227" cy="4336501"/>
            </a:xfrm>
            <a:custGeom>
              <a:avLst/>
              <a:gdLst>
                <a:gd name="connsiteX0" fmla="*/ 6973175 w 7200227"/>
                <a:gd name="connsiteY0" fmla="*/ 30683 h 4336501"/>
                <a:gd name="connsiteX1" fmla="*/ 3671707 w 7200227"/>
                <a:gd name="connsiteY1" fmla="*/ 30683 h 4336501"/>
                <a:gd name="connsiteX2" fmla="*/ 3561249 w 7200227"/>
                <a:gd name="connsiteY2" fmla="*/ 30683 h 4336501"/>
                <a:gd name="connsiteX3" fmla="*/ 259781 w 7200227"/>
                <a:gd name="connsiteY3" fmla="*/ 30683 h 4336501"/>
                <a:gd name="connsiteX4" fmla="*/ 30683 w 7200227"/>
                <a:gd name="connsiteY4" fmla="*/ 231144 h 4336501"/>
                <a:gd name="connsiteX5" fmla="*/ 30683 w 7200227"/>
                <a:gd name="connsiteY5" fmla="*/ 4330365 h 4336501"/>
                <a:gd name="connsiteX6" fmla="*/ 7185909 w 7200227"/>
                <a:gd name="connsiteY6" fmla="*/ 4330365 h 4336501"/>
                <a:gd name="connsiteX7" fmla="*/ 7185909 w 7200227"/>
                <a:gd name="connsiteY7" fmla="*/ 231144 h 4336501"/>
                <a:gd name="connsiteX8" fmla="*/ 6973175 w 7200227"/>
                <a:gd name="connsiteY8" fmla="*/ 30683 h 4336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4336501">
                  <a:moveTo>
                    <a:pt x="6973175" y="30683"/>
                  </a:moveTo>
                  <a:lnTo>
                    <a:pt x="3671707" y="30683"/>
                  </a:lnTo>
                  <a:lnTo>
                    <a:pt x="3561249" y="30683"/>
                  </a:lnTo>
                  <a:lnTo>
                    <a:pt x="259781" y="30683"/>
                  </a:lnTo>
                  <a:cubicBezTo>
                    <a:pt x="141141" y="30683"/>
                    <a:pt x="30683" y="112504"/>
                    <a:pt x="30683" y="231144"/>
                  </a:cubicBezTo>
                  <a:lnTo>
                    <a:pt x="30683" y="4330365"/>
                  </a:lnTo>
                  <a:lnTo>
                    <a:pt x="7185909" y="4330365"/>
                  </a:lnTo>
                  <a:lnTo>
                    <a:pt x="7185909" y="231144"/>
                  </a:lnTo>
                  <a:cubicBezTo>
                    <a:pt x="7185909" y="112504"/>
                    <a:pt x="7091815" y="30683"/>
                    <a:pt x="6973175" y="30683"/>
                  </a:cubicBezTo>
                  <a:close/>
                </a:path>
              </a:pathLst>
            </a:custGeom>
            <a:solidFill>
              <a:srgbClr val="231F20"/>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797BCBE1-B33E-43C0-BABC-0CA264355A55}"/>
                </a:ext>
              </a:extLst>
            </p:cNvPr>
            <p:cNvSpPr/>
            <p:nvPr/>
          </p:nvSpPr>
          <p:spPr>
            <a:xfrm>
              <a:off x="4968920" y="6159768"/>
              <a:ext cx="2168250" cy="122731"/>
            </a:xfrm>
            <a:custGeom>
              <a:avLst/>
              <a:gdLst>
                <a:gd name="connsiteX0" fmla="*/ 30683 w 2168250"/>
                <a:gd name="connsiteY0" fmla="*/ 34774 h 122731"/>
                <a:gd name="connsiteX1" fmla="*/ 30683 w 2168250"/>
                <a:gd name="connsiteY1" fmla="*/ 34774 h 122731"/>
                <a:gd name="connsiteX2" fmla="*/ 30683 w 2168250"/>
                <a:gd name="connsiteY2" fmla="*/ 38865 h 122731"/>
                <a:gd name="connsiteX3" fmla="*/ 30683 w 2168250"/>
                <a:gd name="connsiteY3" fmla="*/ 38865 h 122731"/>
                <a:gd name="connsiteX4" fmla="*/ 263872 w 2168250"/>
                <a:gd name="connsiteY4" fmla="*/ 96140 h 122731"/>
                <a:gd name="connsiteX5" fmla="*/ 1069807 w 2168250"/>
                <a:gd name="connsiteY5" fmla="*/ 96140 h 122731"/>
                <a:gd name="connsiteX6" fmla="*/ 1118899 w 2168250"/>
                <a:gd name="connsiteY6" fmla="*/ 96140 h 122731"/>
                <a:gd name="connsiteX7" fmla="*/ 1924834 w 2168250"/>
                <a:gd name="connsiteY7" fmla="*/ 96140 h 122731"/>
                <a:gd name="connsiteX8" fmla="*/ 2153932 w 2168250"/>
                <a:gd name="connsiteY8" fmla="*/ 30683 h 122731"/>
                <a:gd name="connsiteX9" fmla="*/ 2137568 w 2168250"/>
                <a:gd name="connsiteY9" fmla="*/ 30683 h 122731"/>
                <a:gd name="connsiteX10" fmla="*/ 2137568 w 2168250"/>
                <a:gd name="connsiteY10" fmla="*/ 30683 h 122731"/>
                <a:gd name="connsiteX11" fmla="*/ 30683 w 2168250"/>
                <a:gd name="connsiteY11" fmla="*/ 30683 h 12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8250" h="122731">
                  <a:moveTo>
                    <a:pt x="30683" y="34774"/>
                  </a:moveTo>
                  <a:lnTo>
                    <a:pt x="30683" y="34774"/>
                  </a:lnTo>
                  <a:cubicBezTo>
                    <a:pt x="30683" y="38865"/>
                    <a:pt x="30683" y="38865"/>
                    <a:pt x="30683" y="38865"/>
                  </a:cubicBezTo>
                  <a:lnTo>
                    <a:pt x="30683" y="38865"/>
                  </a:lnTo>
                  <a:cubicBezTo>
                    <a:pt x="30683" y="79775"/>
                    <a:pt x="96139" y="96140"/>
                    <a:pt x="263872" y="96140"/>
                  </a:cubicBezTo>
                  <a:cubicBezTo>
                    <a:pt x="591155" y="96140"/>
                    <a:pt x="942984" y="96140"/>
                    <a:pt x="1069807" y="96140"/>
                  </a:cubicBezTo>
                  <a:cubicBezTo>
                    <a:pt x="1102535" y="96140"/>
                    <a:pt x="1118899" y="96140"/>
                    <a:pt x="1118899" y="96140"/>
                  </a:cubicBezTo>
                  <a:cubicBezTo>
                    <a:pt x="1249812" y="96140"/>
                    <a:pt x="1601642" y="96140"/>
                    <a:pt x="1924834" y="96140"/>
                  </a:cubicBezTo>
                  <a:cubicBezTo>
                    <a:pt x="2092566" y="96140"/>
                    <a:pt x="2149841" y="75684"/>
                    <a:pt x="2153932" y="30683"/>
                  </a:cubicBezTo>
                  <a:lnTo>
                    <a:pt x="2137568" y="30683"/>
                  </a:lnTo>
                  <a:lnTo>
                    <a:pt x="2137568" y="30683"/>
                  </a:lnTo>
                  <a:lnTo>
                    <a:pt x="30683" y="30683"/>
                  </a:lnTo>
                  <a:close/>
                </a:path>
              </a:pathLst>
            </a:custGeom>
            <a:solidFill>
              <a:schemeClr val="tx1">
                <a:lumMod val="50000"/>
                <a:lumOff val="50000"/>
              </a:schemeClr>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03657BE8-E29E-44FF-A0DB-AF74DE1CEBF3}"/>
                </a:ext>
              </a:extLst>
            </p:cNvPr>
            <p:cNvSpPr/>
            <p:nvPr/>
          </p:nvSpPr>
          <p:spPr>
            <a:xfrm>
              <a:off x="2481568" y="4903820"/>
              <a:ext cx="7200227" cy="572745"/>
            </a:xfrm>
            <a:custGeom>
              <a:avLst/>
              <a:gdLst>
                <a:gd name="connsiteX0" fmla="*/ 30683 w 7200227"/>
                <a:gd name="connsiteY0" fmla="*/ 362057 h 572745"/>
                <a:gd name="connsiteX1" fmla="*/ 259781 w 7200227"/>
                <a:gd name="connsiteY1" fmla="*/ 562518 h 572745"/>
                <a:gd name="connsiteX2" fmla="*/ 3561249 w 7200227"/>
                <a:gd name="connsiteY2" fmla="*/ 562518 h 572745"/>
                <a:gd name="connsiteX3" fmla="*/ 3671707 w 7200227"/>
                <a:gd name="connsiteY3" fmla="*/ 562518 h 572745"/>
                <a:gd name="connsiteX4" fmla="*/ 6973175 w 7200227"/>
                <a:gd name="connsiteY4" fmla="*/ 562518 h 572745"/>
                <a:gd name="connsiteX5" fmla="*/ 7185909 w 7200227"/>
                <a:gd name="connsiteY5" fmla="*/ 362057 h 572745"/>
                <a:gd name="connsiteX6" fmla="*/ 7185909 w 7200227"/>
                <a:gd name="connsiteY6" fmla="*/ 30683 h 572745"/>
                <a:gd name="connsiteX7" fmla="*/ 30683 w 7200227"/>
                <a:gd name="connsiteY7" fmla="*/ 30683 h 572745"/>
                <a:gd name="connsiteX8" fmla="*/ 30683 w 7200227"/>
                <a:gd name="connsiteY8" fmla="*/ 362057 h 572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572745">
                  <a:moveTo>
                    <a:pt x="30683" y="362057"/>
                  </a:moveTo>
                  <a:cubicBezTo>
                    <a:pt x="30683" y="464333"/>
                    <a:pt x="141141" y="562518"/>
                    <a:pt x="259781" y="562518"/>
                  </a:cubicBezTo>
                  <a:lnTo>
                    <a:pt x="3561249" y="562518"/>
                  </a:lnTo>
                  <a:lnTo>
                    <a:pt x="3671707" y="562518"/>
                  </a:lnTo>
                  <a:lnTo>
                    <a:pt x="6973175" y="562518"/>
                  </a:lnTo>
                  <a:cubicBezTo>
                    <a:pt x="7091815" y="562518"/>
                    <a:pt x="7185909" y="464333"/>
                    <a:pt x="7185909" y="362057"/>
                  </a:cubicBezTo>
                  <a:lnTo>
                    <a:pt x="7185909" y="30683"/>
                  </a:lnTo>
                  <a:lnTo>
                    <a:pt x="30683" y="30683"/>
                  </a:lnTo>
                  <a:lnTo>
                    <a:pt x="30683" y="362057"/>
                  </a:lnTo>
                  <a:close/>
                </a:path>
              </a:pathLst>
            </a:custGeom>
            <a:solidFill>
              <a:schemeClr val="bg1">
                <a:lumMod val="75000"/>
              </a:schemeClr>
            </a:solid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80606E8F-4D66-421F-8A57-A71984B60A41}"/>
                </a:ext>
              </a:extLst>
            </p:cNvPr>
            <p:cNvSpPr/>
            <p:nvPr/>
          </p:nvSpPr>
          <p:spPr>
            <a:xfrm>
              <a:off x="2747714" y="910966"/>
              <a:ext cx="6676114" cy="3763756"/>
            </a:xfrm>
            <a:custGeom>
              <a:avLst/>
              <a:gdLst>
                <a:gd name="connsiteX0" fmla="*/ 30683 w 6586571"/>
                <a:gd name="connsiteY0" fmla="*/ 30683 h 3763755"/>
                <a:gd name="connsiteX1" fmla="*/ 6564071 w 6586571"/>
                <a:gd name="connsiteY1" fmla="*/ 30683 h 3763755"/>
                <a:gd name="connsiteX2" fmla="*/ 6564071 w 6586571"/>
                <a:gd name="connsiteY2" fmla="*/ 3753528 h 3763755"/>
                <a:gd name="connsiteX3" fmla="*/ 30683 w 6586571"/>
                <a:gd name="connsiteY3" fmla="*/ 3753528 h 3763755"/>
              </a:gdLst>
              <a:ahLst/>
              <a:cxnLst>
                <a:cxn ang="0">
                  <a:pos x="connsiteX0" y="connsiteY0"/>
                </a:cxn>
                <a:cxn ang="0">
                  <a:pos x="connsiteX1" y="connsiteY1"/>
                </a:cxn>
                <a:cxn ang="0">
                  <a:pos x="connsiteX2" y="connsiteY2"/>
                </a:cxn>
                <a:cxn ang="0">
                  <a:pos x="connsiteX3" y="connsiteY3"/>
                </a:cxn>
              </a:cxnLst>
              <a:rect l="l" t="t" r="r" b="b"/>
              <a:pathLst>
                <a:path w="6586571" h="3763755">
                  <a:moveTo>
                    <a:pt x="30683" y="30683"/>
                  </a:moveTo>
                  <a:lnTo>
                    <a:pt x="6564071" y="30683"/>
                  </a:lnTo>
                  <a:lnTo>
                    <a:pt x="6564071" y="3753528"/>
                  </a:lnTo>
                  <a:lnTo>
                    <a:pt x="30683" y="3753528"/>
                  </a:lnTo>
                  <a:close/>
                </a:path>
              </a:pathLst>
            </a:custGeom>
            <a:solidFill>
              <a:srgbClr val="F2F2F2"/>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53815B7-F11B-4328-A726-A78730332458}"/>
                </a:ext>
              </a:extLst>
            </p:cNvPr>
            <p:cNvSpPr/>
            <p:nvPr/>
          </p:nvSpPr>
          <p:spPr>
            <a:xfrm>
              <a:off x="5654591" y="939517"/>
              <a:ext cx="3769239" cy="3736342"/>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14" name="그림 개체 틀 2">
            <a:extLst>
              <a:ext uri="{FF2B5EF4-FFF2-40B4-BE49-F238E27FC236}">
                <a16:creationId xmlns:a16="http://schemas.microsoft.com/office/drawing/2014/main" id="{10B773E8-2056-4D4F-A52F-DCD6F0AFA360}"/>
              </a:ext>
            </a:extLst>
          </p:cNvPr>
          <p:cNvSpPr>
            <a:spLocks noGrp="1"/>
          </p:cNvSpPr>
          <p:nvPr>
            <p:ph type="pic" sz="quarter" idx="43" hasCustomPrompt="1"/>
          </p:nvPr>
        </p:nvSpPr>
        <p:spPr>
          <a:xfrm>
            <a:off x="4203257" y="1895562"/>
            <a:ext cx="3599245" cy="2121485"/>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defRPr>
            </a:lvl1pPr>
          </a:lstStyle>
          <a:p>
            <a:r>
              <a:rPr lang="en-US" altLang="ko-KR" dirty="0"/>
              <a:t>Place Your Picture Here And Send To Back</a:t>
            </a:r>
            <a:endParaRPr lang="ko-KR" altLang="en-US" dirty="0"/>
          </a:p>
        </p:txBody>
      </p:sp>
      <p:sp>
        <p:nvSpPr>
          <p:cNvPr id="4" name="그림 개체 틀 2">
            <a:extLst>
              <a:ext uri="{FF2B5EF4-FFF2-40B4-BE49-F238E27FC236}">
                <a16:creationId xmlns:a16="http://schemas.microsoft.com/office/drawing/2014/main" id="{F42A0091-A03F-413B-A6D0-BE0FB6E6CE1E}"/>
              </a:ext>
            </a:extLst>
          </p:cNvPr>
          <p:cNvSpPr>
            <a:spLocks noGrp="1"/>
          </p:cNvSpPr>
          <p:nvPr>
            <p:ph type="pic" sz="quarter" idx="42" hasCustomPrompt="1"/>
          </p:nvPr>
        </p:nvSpPr>
        <p:spPr>
          <a:xfrm>
            <a:off x="7114449" y="3260426"/>
            <a:ext cx="1045514" cy="1728000"/>
          </a:xfrm>
          <a:prstGeom prst="rect">
            <a:avLst/>
          </a:prstGeom>
          <a:solidFill>
            <a:schemeClr val="bg1">
              <a:lumMod val="95000"/>
            </a:schemeClr>
          </a:solidFill>
          <a:ln w="25400">
            <a:noFill/>
          </a:ln>
          <a:effectLst/>
        </p:spPr>
        <p:txBody>
          <a:bodyPr anchor="ctr"/>
          <a:lstStyle>
            <a:lvl1pPr marL="0" indent="0" algn="ctr">
              <a:buFontTx/>
              <a:buNone/>
              <a:defRPr sz="1200">
                <a:solidFill>
                  <a:schemeClr val="tx1">
                    <a:lumMod val="75000"/>
                    <a:lumOff val="25000"/>
                  </a:schemeClr>
                </a:solidFill>
                <a:latin typeface="+mn-lt"/>
              </a:defRPr>
            </a:lvl1pPr>
          </a:lstStyle>
          <a:p>
            <a:r>
              <a:rPr lang="en-US" altLang="ko-KR" dirty="0"/>
              <a:t>Place Your Picture Here</a:t>
            </a:r>
            <a:endParaRPr lang="ko-KR" altLang="en-US" dirty="0"/>
          </a:p>
        </p:txBody>
      </p:sp>
      <p:sp>
        <p:nvSpPr>
          <p:cNvPr id="15" name="Text Placeholder 9">
            <a:extLst>
              <a:ext uri="{FF2B5EF4-FFF2-40B4-BE49-F238E27FC236}">
                <a16:creationId xmlns:a16="http://schemas.microsoft.com/office/drawing/2014/main" id="{79FE0FF0-E548-48F6-87D3-2658CDD857C0}"/>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4976561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4109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7_Contents slide layout">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C9D5EFB-B9DB-434E-9710-1330528A5369}"/>
              </a:ext>
            </a:extLst>
          </p:cNvPr>
          <p:cNvSpPr/>
          <p:nvPr userDrawn="1"/>
        </p:nvSpPr>
        <p:spPr>
          <a:xfrm>
            <a:off x="4849821" y="2229348"/>
            <a:ext cx="6920625" cy="1591862"/>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9B1A71FF-85CF-4ECE-B3EB-E5E50D30B86F}"/>
              </a:ext>
            </a:extLst>
          </p:cNvPr>
          <p:cNvSpPr>
            <a:spLocks noGrp="1"/>
          </p:cNvSpPr>
          <p:nvPr>
            <p:ph type="pic" idx="12" hasCustomPrompt="1"/>
          </p:nvPr>
        </p:nvSpPr>
        <p:spPr>
          <a:xfrm>
            <a:off x="1959843" y="1371600"/>
            <a:ext cx="5308600" cy="1591862"/>
          </a:xfrm>
          <a:prstGeom prst="roundRect">
            <a:avLst>
              <a:gd name="adj" fmla="val 50000"/>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4" name="Rectangle: Rounded Corners 3">
            <a:extLst>
              <a:ext uri="{FF2B5EF4-FFF2-40B4-BE49-F238E27FC236}">
                <a16:creationId xmlns:a16="http://schemas.microsoft.com/office/drawing/2014/main" id="{96B5FD20-AE6A-4A89-863E-06B2687D745C}"/>
              </a:ext>
            </a:extLst>
          </p:cNvPr>
          <p:cNvSpPr/>
          <p:nvPr userDrawn="1"/>
        </p:nvSpPr>
        <p:spPr>
          <a:xfrm>
            <a:off x="3283690" y="4678958"/>
            <a:ext cx="6920625" cy="1591862"/>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2">
            <a:extLst>
              <a:ext uri="{FF2B5EF4-FFF2-40B4-BE49-F238E27FC236}">
                <a16:creationId xmlns:a16="http://schemas.microsoft.com/office/drawing/2014/main" id="{86272D93-E1F1-486F-BC74-74112B14F248}"/>
              </a:ext>
            </a:extLst>
          </p:cNvPr>
          <p:cNvSpPr>
            <a:spLocks noGrp="1"/>
          </p:cNvSpPr>
          <p:nvPr>
            <p:ph type="pic" idx="13" hasCustomPrompt="1"/>
          </p:nvPr>
        </p:nvSpPr>
        <p:spPr>
          <a:xfrm>
            <a:off x="393712" y="3821210"/>
            <a:ext cx="5308600" cy="1591862"/>
          </a:xfrm>
          <a:prstGeom prst="roundRect">
            <a:avLst>
              <a:gd name="adj" fmla="val 50000"/>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81066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4154920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0475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7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07269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2053813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24274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V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VE"/>
          </a:p>
        </p:txBody>
      </p:sp>
      <p:sp>
        <p:nvSpPr>
          <p:cNvPr id="4" name="Marcador de fecha 3"/>
          <p:cNvSpPr>
            <a:spLocks noGrp="1"/>
          </p:cNvSpPr>
          <p:nvPr>
            <p:ph type="dt" sz="half" idx="10"/>
          </p:nvPr>
        </p:nvSpPr>
        <p:spPr/>
        <p:txBody>
          <a:bodyPr/>
          <a:lstStyle/>
          <a:p>
            <a:fld id="{ACE813C6-C3CB-4F45-B00C-8941AE9FC61B}" type="datetimeFigureOut">
              <a:rPr lang="es-VE" smtClean="0"/>
              <a:t>27/06/2025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6C203C86-9E15-4B76-B76B-4E708A4EBF4B}" type="slidenum">
              <a:rPr lang="es-VE" smtClean="0"/>
              <a:t>‹Nº›</a:t>
            </a:fld>
            <a:endParaRPr lang="es-VE"/>
          </a:p>
        </p:txBody>
      </p:sp>
    </p:spTree>
    <p:extLst>
      <p:ext uri="{BB962C8B-B14F-4D97-AF65-F5344CB8AC3E}">
        <p14:creationId xmlns:p14="http://schemas.microsoft.com/office/powerpoint/2010/main" val="35203828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49213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6/27/2025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427758670"/>
      </p:ext>
    </p:extLst>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V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VE"/>
          </a:p>
        </p:txBody>
      </p:sp>
      <p:sp>
        <p:nvSpPr>
          <p:cNvPr id="4" name="Marcador de fecha 3"/>
          <p:cNvSpPr>
            <a:spLocks noGrp="1"/>
          </p:cNvSpPr>
          <p:nvPr>
            <p:ph type="dt" sz="half" idx="10"/>
          </p:nvPr>
        </p:nvSpPr>
        <p:spPr/>
        <p:txBody>
          <a:bodyPr/>
          <a:lstStyle/>
          <a:p>
            <a:fld id="{ACE813C6-C3CB-4F45-B00C-8941AE9FC61B}" type="datetimeFigureOut">
              <a:rPr lang="es-VE" smtClean="0"/>
              <a:t>27/06/2025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6C203C86-9E15-4B76-B76B-4E708A4EBF4B}" type="slidenum">
              <a:rPr lang="es-VE" smtClean="0"/>
              <a:t>‹Nº›</a:t>
            </a:fld>
            <a:endParaRPr lang="es-VE"/>
          </a:p>
        </p:txBody>
      </p:sp>
    </p:spTree>
    <p:extLst>
      <p:ext uri="{BB962C8B-B14F-4D97-AF65-F5344CB8AC3E}">
        <p14:creationId xmlns:p14="http://schemas.microsoft.com/office/powerpoint/2010/main" val="259171465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V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Marcador de fecha 3"/>
          <p:cNvSpPr>
            <a:spLocks noGrp="1"/>
          </p:cNvSpPr>
          <p:nvPr>
            <p:ph type="dt" sz="half" idx="10"/>
          </p:nvPr>
        </p:nvSpPr>
        <p:spPr/>
        <p:txBody>
          <a:bodyPr/>
          <a:lstStyle/>
          <a:p>
            <a:fld id="{C764DE79-268F-4C1A-8933-263129D2AF90}" type="datetimeFigureOut">
              <a:rPr lang="en-US" smtClean="0"/>
              <a:t>6/27/2025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48F63A3B-78C7-47BE-AE5E-E10140E04643}" type="slidenum">
              <a:rPr lang="en-US" smtClean="0"/>
              <a:t>‹Nº›</a:t>
            </a:fld>
            <a:endParaRPr lang="en-US" dirty="0"/>
          </a:p>
        </p:txBody>
      </p:sp>
    </p:spTree>
    <p:extLst>
      <p:ext uri="{BB962C8B-B14F-4D97-AF65-F5344CB8AC3E}">
        <p14:creationId xmlns:p14="http://schemas.microsoft.com/office/powerpoint/2010/main" val="269079962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064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Agenda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76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EF70765A-4598-4D75-8EBE-B820808F6559}"/>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Rectangle 3">
            <a:extLst>
              <a:ext uri="{FF2B5EF4-FFF2-40B4-BE49-F238E27FC236}">
                <a16:creationId xmlns:a16="http://schemas.microsoft.com/office/drawing/2014/main" id="{691110DE-18EB-4210-943D-C1649298D02E}"/>
              </a:ext>
            </a:extLst>
          </p:cNvPr>
          <p:cNvSpPr/>
          <p:nvPr userDrawn="1"/>
        </p:nvSpPr>
        <p:spPr>
          <a:xfrm>
            <a:off x="0" y="2117377"/>
            <a:ext cx="12192000" cy="2348880"/>
          </a:xfrm>
          <a:prstGeom prst="rect">
            <a:avLst/>
          </a:prstGeom>
          <a:solidFill>
            <a:schemeClr val="accent6">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cs typeface="Arial" pitchFamily="34" charset="0"/>
            </a:endParaRPr>
          </a:p>
        </p:txBody>
      </p:sp>
      <p:sp>
        <p:nvSpPr>
          <p:cNvPr id="5" name="Picture Placeholder 2">
            <a:extLst>
              <a:ext uri="{FF2B5EF4-FFF2-40B4-BE49-F238E27FC236}">
                <a16:creationId xmlns:a16="http://schemas.microsoft.com/office/drawing/2014/main" id="{404A8032-0DFA-47B7-8CFC-183FE2C22063}"/>
              </a:ext>
            </a:extLst>
          </p:cNvPr>
          <p:cNvSpPr>
            <a:spLocks noGrp="1"/>
          </p:cNvSpPr>
          <p:nvPr>
            <p:ph type="pic" idx="11" hasCustomPrompt="1"/>
          </p:nvPr>
        </p:nvSpPr>
        <p:spPr>
          <a:xfrm>
            <a:off x="915027"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6" name="Picture Placeholder 2">
            <a:extLst>
              <a:ext uri="{FF2B5EF4-FFF2-40B4-BE49-F238E27FC236}">
                <a16:creationId xmlns:a16="http://schemas.microsoft.com/office/drawing/2014/main" id="{6F7F1429-037F-4061-98EE-8305BEA0650B}"/>
              </a:ext>
            </a:extLst>
          </p:cNvPr>
          <p:cNvSpPr>
            <a:spLocks noGrp="1"/>
          </p:cNvSpPr>
          <p:nvPr>
            <p:ph type="pic" idx="12" hasCustomPrompt="1"/>
          </p:nvPr>
        </p:nvSpPr>
        <p:spPr>
          <a:xfrm>
            <a:off x="3795613"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7" name="Picture Placeholder 2">
            <a:extLst>
              <a:ext uri="{FF2B5EF4-FFF2-40B4-BE49-F238E27FC236}">
                <a16:creationId xmlns:a16="http://schemas.microsoft.com/office/drawing/2014/main" id="{3298BE42-C164-4361-8F9B-AB07C782CA4E}"/>
              </a:ext>
            </a:extLst>
          </p:cNvPr>
          <p:cNvSpPr>
            <a:spLocks noGrp="1"/>
          </p:cNvSpPr>
          <p:nvPr>
            <p:ph type="pic" idx="13" hasCustomPrompt="1"/>
          </p:nvPr>
        </p:nvSpPr>
        <p:spPr>
          <a:xfrm>
            <a:off x="6676200"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8" name="Picture Placeholder 2">
            <a:extLst>
              <a:ext uri="{FF2B5EF4-FFF2-40B4-BE49-F238E27FC236}">
                <a16:creationId xmlns:a16="http://schemas.microsoft.com/office/drawing/2014/main" id="{BCCCF50C-19B6-42D7-A358-E6573A97A439}"/>
              </a:ext>
            </a:extLst>
          </p:cNvPr>
          <p:cNvSpPr>
            <a:spLocks noGrp="1"/>
          </p:cNvSpPr>
          <p:nvPr>
            <p:ph type="pic" idx="14" hasCustomPrompt="1"/>
          </p:nvPr>
        </p:nvSpPr>
        <p:spPr>
          <a:xfrm>
            <a:off x="9452281" y="2355817"/>
            <a:ext cx="1872000" cy="1872000"/>
          </a:xfrm>
          <a:prstGeom prst="ellipse">
            <a:avLst/>
          </a:prstGeom>
          <a:solidFill>
            <a:schemeClr val="bg1">
              <a:lumMod val="95000"/>
            </a:schemeClr>
          </a:solidFill>
          <a:ln w="12700">
            <a:noFill/>
          </a:ln>
          <a:effectLst>
            <a:innerShdw blurRad="63500" dist="50800" dir="8100000">
              <a:prstClr val="black">
                <a:alpha val="50000"/>
              </a:prstClr>
            </a:innerShdw>
          </a:effectLst>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Tree>
    <p:extLst>
      <p:ext uri="{BB962C8B-B14F-4D97-AF65-F5344CB8AC3E}">
        <p14:creationId xmlns:p14="http://schemas.microsoft.com/office/powerpoint/2010/main" val="3098482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Image slide layout">
    <p:spTree>
      <p:nvGrpSpPr>
        <p:cNvPr id="1" name=""/>
        <p:cNvGrpSpPr/>
        <p:nvPr/>
      </p:nvGrpSpPr>
      <p:grpSpPr>
        <a:xfrm>
          <a:off x="0" y="0"/>
          <a:ext cx="0" cy="0"/>
          <a:chOff x="0" y="0"/>
          <a:chExt cx="0" cy="0"/>
        </a:xfrm>
      </p:grpSpPr>
      <p:sp>
        <p:nvSpPr>
          <p:cNvPr id="6" name="그림 개체 틀 2">
            <a:extLst>
              <a:ext uri="{FF2B5EF4-FFF2-40B4-BE49-F238E27FC236}">
                <a16:creationId xmlns:a16="http://schemas.microsoft.com/office/drawing/2014/main" id="{F9074EBC-1F15-45F9-A91E-E5C4D64C8180}"/>
              </a:ext>
            </a:extLst>
          </p:cNvPr>
          <p:cNvSpPr>
            <a:spLocks noGrp="1"/>
          </p:cNvSpPr>
          <p:nvPr>
            <p:ph type="pic" sz="quarter" idx="17" hasCustomPrompt="1"/>
          </p:nvPr>
        </p:nvSpPr>
        <p:spPr>
          <a:xfrm>
            <a:off x="3267390" y="2672859"/>
            <a:ext cx="8924610" cy="2510727"/>
          </a:xfrm>
          <a:prstGeom prst="rect">
            <a:avLst/>
          </a:prstGeom>
          <a:solidFill>
            <a:schemeClr val="bg1">
              <a:lumMod val="95000"/>
            </a:schemeClr>
          </a:solidFill>
          <a:effectLst>
            <a:innerShdw blurRad="63500" dist="50800" dir="8100000">
              <a:prstClr val="black">
                <a:alpha val="50000"/>
              </a:prstClr>
            </a:innerShdw>
          </a:effectLst>
        </p:spPr>
        <p:txBody>
          <a:bodyPr anchor="ctr"/>
          <a:lstStyle>
            <a:lvl1pPr marL="0" indent="0" algn="ctr">
              <a:buNone/>
              <a:defRPr sz="1600">
                <a:solidFill>
                  <a:schemeClr val="tx1">
                    <a:lumMod val="75000"/>
                    <a:lumOff val="25000"/>
                  </a:schemeClr>
                </a:solidFill>
                <a:latin typeface="+mn-lt"/>
              </a:defRPr>
            </a:lvl1pPr>
          </a:lstStyle>
          <a:p>
            <a:r>
              <a:rPr lang="en-US" altLang="ko-KR" dirty="0"/>
              <a:t>Place Your Picture Here And Send To Back</a:t>
            </a:r>
            <a:endParaRPr lang="ko-KR" altLang="en-US" dirty="0"/>
          </a:p>
        </p:txBody>
      </p:sp>
      <p:sp>
        <p:nvSpPr>
          <p:cNvPr id="5" name="Frame 4">
            <a:extLst>
              <a:ext uri="{FF2B5EF4-FFF2-40B4-BE49-F238E27FC236}">
                <a16:creationId xmlns:a16="http://schemas.microsoft.com/office/drawing/2014/main" id="{68FC2D2C-E288-4655-B149-7FDC6019F189}"/>
              </a:ext>
            </a:extLst>
          </p:cNvPr>
          <p:cNvSpPr/>
          <p:nvPr userDrawn="1"/>
        </p:nvSpPr>
        <p:spPr>
          <a:xfrm>
            <a:off x="1065125" y="615462"/>
            <a:ext cx="10061750" cy="5627077"/>
          </a:xfrm>
          <a:prstGeom prst="frame">
            <a:avLst>
              <a:gd name="adj1" fmla="val 1250"/>
            </a:avLst>
          </a:prstGeom>
          <a:solidFill>
            <a:schemeClr val="accent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Rectangle 6">
            <a:extLst>
              <a:ext uri="{FF2B5EF4-FFF2-40B4-BE49-F238E27FC236}">
                <a16:creationId xmlns:a16="http://schemas.microsoft.com/office/drawing/2014/main" id="{3325CAF5-D11F-4EBB-976F-4EE501C8F940}"/>
              </a:ext>
            </a:extLst>
          </p:cNvPr>
          <p:cNvSpPr/>
          <p:nvPr userDrawn="1"/>
        </p:nvSpPr>
        <p:spPr>
          <a:xfrm>
            <a:off x="0" y="2672858"/>
            <a:ext cx="3064747" cy="25107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9216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31092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1" Type="http://schemas.openxmlformats.org/officeDocument/2006/relationships/theme" Target="../theme/theme2.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slideLayout" Target="../slideLayouts/slideLayout23.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slideLayout" Target="../slideLayouts/slideLayout2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theme" Target="../theme/theme4.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5454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548838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 id="2147483681" r:id="rId17"/>
    <p:sldLayoutId id="2147483682" r:id="rId18"/>
    <p:sldLayoutId id="2147483683" r:id="rId19"/>
    <p:sldLayoutId id="2147483686" r:id="rId2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4020095"/>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478443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9" r:id="rId2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2032978"/>
      </p:ext>
    </p:extLst>
  </p:cSld>
  <p:clrMap bg1="lt1" tx1="dk1" bg2="lt2" tx2="dk2" accent1="accent1" accent2="accent2" accent3="accent3" accent4="accent4" accent5="accent5" accent6="accent6" hlink="hlink" folHlink="folHlink"/>
  <p:sldLayoutIdLst>
    <p:sldLayoutId id="2147483708"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rgbClr val="00B0F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6/27/2025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214346276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8.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48.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48.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image" Target="../media/image20.jpeg"/><Relationship Id="rId1" Type="http://schemas.openxmlformats.org/officeDocument/2006/relationships/slideLayout" Target="../slideLayouts/slideLayout48.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6.xml.rels><?xml version="1.0" encoding="UTF-8" standalone="yes"?>
<Relationships xmlns="http://schemas.openxmlformats.org/package/2006/relationships"><Relationship Id="rId3" Type="http://schemas.openxmlformats.org/officeDocument/2006/relationships/image" Target="../media/image28.jpeg"/><Relationship Id="rId7" Type="http://schemas.openxmlformats.org/officeDocument/2006/relationships/image" Target="../media/image32.jpeg"/><Relationship Id="rId2" Type="http://schemas.openxmlformats.org/officeDocument/2006/relationships/image" Target="../media/image27.jpeg"/><Relationship Id="rId1" Type="http://schemas.openxmlformats.org/officeDocument/2006/relationships/slideLayout" Target="../slideLayouts/slideLayout48.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7.xml.rels><?xml version="1.0" encoding="UTF-8" standalone="yes"?>
<Relationships xmlns="http://schemas.openxmlformats.org/package/2006/relationships"><Relationship Id="rId3" Type="http://schemas.openxmlformats.org/officeDocument/2006/relationships/image" Target="../media/image34.jpeg"/><Relationship Id="rId7" Type="http://schemas.openxmlformats.org/officeDocument/2006/relationships/image" Target="../media/image38.jpeg"/><Relationship Id="rId2" Type="http://schemas.openxmlformats.org/officeDocument/2006/relationships/image" Target="../media/image33.jpeg"/><Relationship Id="rId1" Type="http://schemas.openxmlformats.org/officeDocument/2006/relationships/slideLayout" Target="../slideLayouts/slideLayout48.xml"/><Relationship Id="rId6" Type="http://schemas.openxmlformats.org/officeDocument/2006/relationships/image" Target="../media/image37.jpeg"/><Relationship Id="rId5" Type="http://schemas.openxmlformats.org/officeDocument/2006/relationships/image" Target="../media/image36.jpeg"/><Relationship Id="rId4" Type="http://schemas.openxmlformats.org/officeDocument/2006/relationships/image" Target="../media/image3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66824" y="3223042"/>
            <a:ext cx="10006013" cy="1109663"/>
          </a:xfrm>
        </p:spPr>
        <p:txBody>
          <a:bodyPr>
            <a:noAutofit/>
          </a:bodyPr>
          <a:lstStyle/>
          <a:p>
            <a:r>
              <a:rPr lang="es-ES" sz="4000" dirty="0">
                <a:ln>
                  <a:solidFill>
                    <a:schemeClr val="bg1"/>
                  </a:solidFill>
                </a:ln>
                <a:solidFill>
                  <a:srgbClr val="FFFFFF"/>
                </a:solidFill>
                <a:effectLst>
                  <a:glow rad="228600">
                    <a:schemeClr val="accent1">
                      <a:satMod val="175000"/>
                      <a:alpha val="40000"/>
                    </a:schemeClr>
                  </a:glow>
                </a:effectLst>
                <a:latin typeface="Times New Roman" panose="02020603050405020304" pitchFamily="18" charset="0"/>
                <a:cs typeface="Times New Roman" panose="02020603050405020304" pitchFamily="18" charset="0"/>
              </a:rPr>
              <a:t>TEMA 3: Control y Evaluación de la Contaminación del Agua </a:t>
            </a:r>
            <a:endParaRPr lang="es-VE" sz="4000" dirty="0">
              <a:latin typeface="Times New Roman" panose="02020603050405020304" pitchFamily="18"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6C203C86-9E15-4B76-B76B-4E708A4EBF4B}" type="slidenum">
              <a:rPr lang="es-VE" smtClean="0"/>
              <a:t>1</a:t>
            </a:fld>
            <a:endParaRPr lang="es-VE"/>
          </a:p>
        </p:txBody>
      </p:sp>
      <p:sp>
        <p:nvSpPr>
          <p:cNvPr id="5" name="Rectángulo 4"/>
          <p:cNvSpPr/>
          <p:nvPr/>
        </p:nvSpPr>
        <p:spPr>
          <a:xfrm>
            <a:off x="3048000" y="1166741"/>
            <a:ext cx="6096000" cy="1631216"/>
          </a:xfrm>
          <a:prstGeom prst="rect">
            <a:avLst/>
          </a:prstGeom>
        </p:spPr>
        <p:txBody>
          <a:bodyPr>
            <a:spAutoFit/>
          </a:bodyPr>
          <a:lstStyle/>
          <a:p>
            <a:pPr algn="ctr"/>
            <a:r>
              <a:rPr lang="es-VE" sz="2000" dirty="0">
                <a:latin typeface="Times New Roman" panose="02020603050405020304" pitchFamily="18" charset="0"/>
                <a:ea typeface="Calibri" panose="020F0502020204030204" pitchFamily="34" charset="0"/>
                <a:cs typeface="Times New Roman" panose="02020603050405020304" pitchFamily="18" charset="0"/>
              </a:rPr>
              <a:t>Universidad Nacional Experimental de Guayana</a:t>
            </a:r>
          </a:p>
          <a:p>
            <a:pPr algn="ctr"/>
            <a:r>
              <a:rPr lang="es-VE" sz="2000" dirty="0">
                <a:latin typeface="Times New Roman" panose="02020603050405020304" pitchFamily="18" charset="0"/>
                <a:ea typeface="Calibri" panose="020F0502020204030204" pitchFamily="34" charset="0"/>
                <a:cs typeface="Times New Roman" panose="02020603050405020304" pitchFamily="18" charset="0"/>
              </a:rPr>
              <a:t>Vicerrectorado Académico</a:t>
            </a:r>
          </a:p>
          <a:p>
            <a:pPr algn="ctr"/>
            <a:r>
              <a:rPr lang="es-VE" sz="2000" dirty="0">
                <a:latin typeface="Times New Roman" panose="02020603050405020304" pitchFamily="18" charset="0"/>
                <a:ea typeface="Calibri" panose="020F0502020204030204" pitchFamily="34" charset="0"/>
                <a:cs typeface="Times New Roman" panose="02020603050405020304" pitchFamily="18" charset="0"/>
              </a:rPr>
              <a:t>Coordinación General de Pregrado</a:t>
            </a:r>
          </a:p>
          <a:p>
            <a:pPr algn="ctr"/>
            <a:r>
              <a:rPr lang="es-VE" sz="2000" dirty="0">
                <a:latin typeface="Times New Roman" panose="02020603050405020304" pitchFamily="18" charset="0"/>
                <a:ea typeface="Calibri" panose="020F0502020204030204" pitchFamily="34" charset="0"/>
                <a:cs typeface="Times New Roman" panose="02020603050405020304" pitchFamily="18" charset="0"/>
              </a:rPr>
              <a:t>Proyecto de Carrera: Ingeniería Industrial</a:t>
            </a:r>
          </a:p>
          <a:p>
            <a:pPr algn="ctr"/>
            <a:r>
              <a:rPr lang="es-VE" sz="2000" dirty="0">
                <a:latin typeface="Times New Roman" panose="02020603050405020304" pitchFamily="18" charset="0"/>
                <a:ea typeface="Calibri" panose="020F0502020204030204" pitchFamily="34" charset="0"/>
                <a:cs typeface="Times New Roman" panose="02020603050405020304" pitchFamily="18" charset="0"/>
              </a:rPr>
              <a:t>Asignatura: </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Ingeniería del Ambiente</a:t>
            </a:r>
            <a:endParaRPr lang="es-VE" sz="20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n 5" descr="C:\Users\Admin\Desktop\pietro\uneg.jpg"/>
          <p:cNvPicPr/>
          <p:nvPr/>
        </p:nvPicPr>
        <p:blipFill>
          <a:blip r:embed="rId2" cstate="print">
            <a:extLst>
              <a:ext uri="{28A0092B-C50C-407E-A947-70E740481C1C}">
                <a14:useLocalDpi xmlns:a14="http://schemas.microsoft.com/office/drawing/2010/main"/>
              </a:ext>
            </a:extLst>
          </a:blip>
          <a:srcRect/>
          <a:stretch>
            <a:fillRect/>
          </a:stretch>
        </p:blipFill>
        <p:spPr bwMode="auto">
          <a:xfrm>
            <a:off x="5767387" y="293411"/>
            <a:ext cx="895985" cy="895985"/>
          </a:xfrm>
          <a:prstGeom prst="rect">
            <a:avLst/>
          </a:prstGeom>
          <a:noFill/>
          <a:ln>
            <a:noFill/>
          </a:ln>
        </p:spPr>
      </p:pic>
      <p:sp>
        <p:nvSpPr>
          <p:cNvPr id="7" name="Rectángulo 6"/>
          <p:cNvSpPr/>
          <p:nvPr/>
        </p:nvSpPr>
        <p:spPr>
          <a:xfrm>
            <a:off x="6835775" y="4906069"/>
            <a:ext cx="4064000" cy="707886"/>
          </a:xfrm>
          <a:prstGeom prst="rect">
            <a:avLst/>
          </a:prstGeom>
        </p:spPr>
        <p:txBody>
          <a:bodyPr wrap="square">
            <a:spAutoFit/>
          </a:bodyPr>
          <a:lstStyle/>
          <a:p>
            <a:pPr algn="ctr"/>
            <a:r>
              <a:rPr lang="es-VE" sz="2000" b="1" dirty="0" smtClean="0">
                <a:latin typeface="Times New Roman" panose="02020603050405020304" pitchFamily="18" charset="0"/>
                <a:ea typeface="Calibri" panose="020F0502020204030204" pitchFamily="34" charset="0"/>
                <a:cs typeface="Times New Roman" panose="02020603050405020304" pitchFamily="18" charset="0"/>
              </a:rPr>
              <a:t>Bachiller</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es-VE" sz="2000" dirty="0">
              <a:latin typeface="Times New Roman" panose="02020603050405020304" pitchFamily="18" charset="0"/>
              <a:ea typeface="Calibri" panose="020F0502020204030204" pitchFamily="34" charset="0"/>
              <a:cs typeface="Times New Roman" panose="02020603050405020304" pitchFamily="18" charset="0"/>
            </a:endParaRPr>
          </a:p>
          <a:p>
            <a:r>
              <a:rPr lang="es-VE" sz="2000" dirty="0" smtClean="0">
                <a:latin typeface="Times New Roman" panose="02020603050405020304" pitchFamily="18" charset="0"/>
                <a:ea typeface="Calibri" panose="020F0502020204030204" pitchFamily="34" charset="0"/>
                <a:cs typeface="Times New Roman" panose="02020603050405020304" pitchFamily="18" charset="0"/>
              </a:rPr>
              <a:t>Pietro </a:t>
            </a:r>
            <a:r>
              <a:rPr lang="es-VE" sz="2000" dirty="0" err="1">
                <a:latin typeface="Times New Roman" panose="02020603050405020304" pitchFamily="18" charset="0"/>
                <a:ea typeface="Calibri" panose="020F0502020204030204" pitchFamily="34" charset="0"/>
                <a:cs typeface="Times New Roman" panose="02020603050405020304" pitchFamily="18" charset="0"/>
              </a:rPr>
              <a:t>Ambrosino</a:t>
            </a:r>
            <a:r>
              <a:rPr lang="es-VE" sz="2000" dirty="0">
                <a:latin typeface="Times New Roman" panose="02020603050405020304" pitchFamily="18" charset="0"/>
                <a:ea typeface="Calibri" panose="020F0502020204030204" pitchFamily="34" charset="0"/>
                <a:cs typeface="Times New Roman" panose="02020603050405020304" pitchFamily="18" charset="0"/>
              </a:rPr>
              <a:t> C.I. </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27.334.185</a:t>
            </a:r>
            <a:endParaRPr lang="es-VE" sz="20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ángulo 7"/>
          <p:cNvSpPr/>
          <p:nvPr/>
        </p:nvSpPr>
        <p:spPr>
          <a:xfrm>
            <a:off x="2141537" y="4906069"/>
            <a:ext cx="2413000" cy="707886"/>
          </a:xfrm>
          <a:prstGeom prst="rect">
            <a:avLst/>
          </a:prstGeom>
        </p:spPr>
        <p:txBody>
          <a:bodyPr wrap="square">
            <a:spAutoFit/>
          </a:bodyPr>
          <a:lstStyle/>
          <a:p>
            <a:pPr algn="ctr"/>
            <a:r>
              <a:rPr lang="es-VE" sz="2000" b="1" dirty="0" smtClean="0">
                <a:latin typeface="Times New Roman" panose="02020603050405020304" pitchFamily="18" charset="0"/>
                <a:ea typeface="Calibri" panose="020F0502020204030204" pitchFamily="34" charset="0"/>
                <a:cs typeface="Times New Roman" panose="02020603050405020304" pitchFamily="18" charset="0"/>
              </a:rPr>
              <a:t>Profesora:</a:t>
            </a:r>
            <a:endParaRPr lang="es-VE" sz="20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r>
              <a:rPr lang="es-VE" sz="2000" dirty="0" err="1" smtClean="0">
                <a:latin typeface="Times New Roman" panose="02020603050405020304" pitchFamily="18" charset="0"/>
                <a:ea typeface="Calibri" panose="020F0502020204030204" pitchFamily="34" charset="0"/>
                <a:cs typeface="Times New Roman" panose="02020603050405020304" pitchFamily="18" charset="0"/>
              </a:rPr>
              <a:t>Arlenis</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 Crespo                 </a:t>
            </a:r>
            <a:endParaRPr lang="es-VE" sz="2000" dirty="0">
              <a:latin typeface="Times New Roman" panose="02020603050405020304" pitchFamily="18" charset="0"/>
              <a:cs typeface="Times New Roman" panose="02020603050405020304" pitchFamily="18" charset="0"/>
            </a:endParaRPr>
          </a:p>
        </p:txBody>
      </p:sp>
      <p:sp>
        <p:nvSpPr>
          <p:cNvPr id="9" name="Rectángulo 8"/>
          <p:cNvSpPr/>
          <p:nvPr/>
        </p:nvSpPr>
        <p:spPr>
          <a:xfrm>
            <a:off x="4262437" y="6287443"/>
            <a:ext cx="3667126" cy="400110"/>
          </a:xfrm>
          <a:prstGeom prst="rect">
            <a:avLst/>
          </a:prstGeom>
        </p:spPr>
        <p:txBody>
          <a:bodyPr wrap="square">
            <a:spAutoFit/>
          </a:bodyPr>
          <a:lstStyle/>
          <a:p>
            <a:pPr algn="ctr"/>
            <a:r>
              <a:rPr lang="es-VE" sz="2000" dirty="0" smtClean="0">
                <a:latin typeface="Times New Roman" panose="02020603050405020304" pitchFamily="18" charset="0"/>
                <a:ea typeface="Calibri" panose="020F0502020204030204" pitchFamily="34" charset="0"/>
                <a:cs typeface="Times New Roman" panose="02020603050405020304" pitchFamily="18" charset="0"/>
              </a:rPr>
              <a:t>Puerto </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O</a:t>
            </a:r>
            <a:r>
              <a:rPr lang="es-VE" sz="2000" dirty="0" smtClean="0">
                <a:latin typeface="Times New Roman" panose="02020603050405020304" pitchFamily="18" charset="0"/>
                <a:ea typeface="Calibri" panose="020F0502020204030204" pitchFamily="34" charset="0"/>
                <a:cs typeface="Times New Roman" panose="02020603050405020304" pitchFamily="18" charset="0"/>
              </a:rPr>
              <a:t>rdaz, Junio el 2025</a:t>
            </a:r>
            <a:endParaRPr lang="es-V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027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8F63A3B-78C7-47BE-AE5E-E10140E04643}" type="slidenum">
              <a:rPr lang="en-US" smtClean="0"/>
              <a:t>10</a:t>
            </a:fld>
            <a:endParaRPr lang="en-US" dirty="0"/>
          </a:p>
        </p:txBody>
      </p:sp>
      <p:sp>
        <p:nvSpPr>
          <p:cNvPr id="5" name="Título 1"/>
          <p:cNvSpPr>
            <a:spLocks noGrp="1"/>
          </p:cNvSpPr>
          <p:nvPr>
            <p:ph type="title"/>
          </p:nvPr>
        </p:nvSpPr>
        <p:spPr>
          <a:xfrm>
            <a:off x="304799" y="183092"/>
            <a:ext cx="11453813" cy="762000"/>
          </a:xfrm>
        </p:spPr>
        <p:txBody>
          <a:bodyPr>
            <a:normAutofit/>
          </a:bodyPr>
          <a:lstStyle/>
          <a:p>
            <a:r>
              <a:rPr lang="es-VE" sz="4000" b="1" dirty="0" smtClean="0">
                <a:latin typeface="Times New Roman" panose="02020603050405020304" pitchFamily="18" charset="0"/>
                <a:cs typeface="Times New Roman" panose="02020603050405020304" pitchFamily="18" charset="0"/>
              </a:rPr>
              <a:t>Conclusiones</a:t>
            </a:r>
            <a:endParaRPr lang="es-VE" sz="4000" b="1" dirty="0">
              <a:latin typeface="Times New Roman" panose="02020603050405020304" pitchFamily="18" charset="0"/>
              <a:cs typeface="Times New Roman" panose="02020603050405020304" pitchFamily="18" charset="0"/>
            </a:endParaRPr>
          </a:p>
        </p:txBody>
      </p:sp>
      <p:sp>
        <p:nvSpPr>
          <p:cNvPr id="6" name="Marcador de contenido 2"/>
          <p:cNvSpPr txBox="1">
            <a:spLocks/>
          </p:cNvSpPr>
          <p:nvPr/>
        </p:nvSpPr>
        <p:spPr>
          <a:xfrm>
            <a:off x="1134616" y="1565804"/>
            <a:ext cx="9794178"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just">
              <a:buNone/>
            </a:pPr>
            <a:r>
              <a:rPr lang="es-VE" sz="2800" dirty="0" smtClean="0">
                <a:latin typeface="Times New Roman" panose="02020603050405020304" pitchFamily="18" charset="0"/>
                <a:cs typeface="Times New Roman" panose="02020603050405020304" pitchFamily="18" charset="0"/>
              </a:rPr>
              <a:t>Experimento 1: Una vez terminado el proceso de colado y filtrado, se muestran claras evidencias de los cambios del agua a través de las fases del colado, pero aun así no es apta para el consumo humano ni de alguna otra utilización al ser residual</a:t>
            </a:r>
          </a:p>
        </p:txBody>
      </p:sp>
      <p:sp>
        <p:nvSpPr>
          <p:cNvPr id="7" name="Marcador de contenido 2"/>
          <p:cNvSpPr txBox="1">
            <a:spLocks/>
          </p:cNvSpPr>
          <p:nvPr/>
        </p:nvSpPr>
        <p:spPr>
          <a:xfrm>
            <a:off x="1198911" y="3767666"/>
            <a:ext cx="9794178"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just">
              <a:buNone/>
            </a:pPr>
            <a:r>
              <a:rPr lang="es-VE" sz="2800" dirty="0" smtClean="0">
                <a:latin typeface="Times New Roman" panose="02020603050405020304" pitchFamily="18" charset="0"/>
                <a:cs typeface="Times New Roman" panose="02020603050405020304" pitchFamily="18" charset="0"/>
              </a:rPr>
              <a:t>Experimento 2:  El agua que viene de la llave por lo general viene sucia, con el uso del colador se puede crear una especie de barrera que da continuidad de agua limpia para el uso diario, pero se debe cambiar cada ciertos tiempo evitando manchones por la acumulación con el paso de los días.</a:t>
            </a:r>
          </a:p>
          <a:p>
            <a:pPr marL="0" indent="0" algn="just">
              <a:buNone/>
            </a:pPr>
            <a:endParaRPr lang="es-VE"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5727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799" y="183092"/>
            <a:ext cx="11453813" cy="762000"/>
          </a:xfrm>
        </p:spPr>
        <p:txBody>
          <a:bodyPr>
            <a:normAutofit/>
          </a:bodyPr>
          <a:lstStyle/>
          <a:p>
            <a:pPr>
              <a:lnSpc>
                <a:spcPts val="5100"/>
              </a:lnSpc>
            </a:pPr>
            <a:r>
              <a:rPr lang="es-ES" sz="3600" b="1" dirty="0">
                <a:latin typeface="Times New Roman" panose="02020603050405020304" pitchFamily="18" charset="0"/>
                <a:cs typeface="Times New Roman" panose="02020603050405020304" pitchFamily="18" charset="0"/>
              </a:rPr>
              <a:t>Experimento 1: Tratamiento de aguas residuales.</a:t>
            </a:r>
            <a:endParaRPr lang="es-ES" sz="3600"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06995" y="1617132"/>
            <a:ext cx="3764657" cy="4114800"/>
          </a:xfrm>
        </p:spPr>
        <p:txBody>
          <a:bodyPr>
            <a:noAutofit/>
          </a:bodyPr>
          <a:lstStyle/>
          <a:p>
            <a:pPr marL="0" indent="0">
              <a:buNone/>
            </a:pPr>
            <a:r>
              <a:rPr lang="es-VE" sz="2800" dirty="0" smtClean="0">
                <a:latin typeface="Times New Roman" panose="02020603050405020304" pitchFamily="18" charset="0"/>
                <a:cs typeface="Times New Roman" panose="02020603050405020304" pitchFamily="18" charset="0"/>
              </a:rPr>
              <a:t>Materiales utilizados:</a:t>
            </a:r>
          </a:p>
          <a:p>
            <a:r>
              <a:rPr lang="es-VE" sz="2800" dirty="0" smtClean="0">
                <a:latin typeface="Times New Roman" panose="02020603050405020304" pitchFamily="18" charset="0"/>
                <a:cs typeface="Times New Roman" panose="02020603050405020304" pitchFamily="18" charset="0"/>
              </a:rPr>
              <a:t>Agua</a:t>
            </a:r>
          </a:p>
          <a:p>
            <a:r>
              <a:rPr lang="es-VE" sz="2800" dirty="0" smtClean="0">
                <a:latin typeface="Times New Roman" panose="02020603050405020304" pitchFamily="18" charset="0"/>
                <a:cs typeface="Times New Roman" panose="02020603050405020304" pitchFamily="18" charset="0"/>
              </a:rPr>
              <a:t>Tierra</a:t>
            </a:r>
          </a:p>
          <a:p>
            <a:r>
              <a:rPr lang="es-VE" sz="2800" dirty="0" smtClean="0">
                <a:latin typeface="Times New Roman" panose="02020603050405020304" pitchFamily="18" charset="0"/>
                <a:cs typeface="Times New Roman" panose="02020603050405020304" pitchFamily="18" charset="0"/>
              </a:rPr>
              <a:t>Residuos</a:t>
            </a:r>
          </a:p>
          <a:p>
            <a:r>
              <a:rPr lang="es-VE" sz="2800" dirty="0" smtClean="0">
                <a:latin typeface="Times New Roman" panose="02020603050405020304" pitchFamily="18" charset="0"/>
                <a:cs typeface="Times New Roman" panose="02020603050405020304" pitchFamily="18" charset="0"/>
              </a:rPr>
              <a:t>Coladores y</a:t>
            </a:r>
          </a:p>
          <a:p>
            <a:r>
              <a:rPr lang="es-VE" sz="2800" dirty="0" smtClean="0">
                <a:latin typeface="Times New Roman" panose="02020603050405020304" pitchFamily="18" charset="0"/>
                <a:cs typeface="Times New Roman" panose="02020603050405020304" pitchFamily="18" charset="0"/>
              </a:rPr>
              <a:t>Peso</a:t>
            </a:r>
            <a:endParaRPr lang="es-VE" sz="2800" dirty="0">
              <a:latin typeface="Times New Roman" panose="02020603050405020304" pitchFamily="18"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48F63A3B-78C7-47BE-AE5E-E10140E04643}" type="slidenum">
              <a:rPr lang="en-US" smtClean="0"/>
              <a:t>2</a:t>
            </a:fld>
            <a:endParaRPr lang="en-US" dirty="0"/>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45211" y="2294729"/>
            <a:ext cx="3187898" cy="4250531"/>
          </a:xfrm>
          <a:prstGeom prst="rect">
            <a:avLst/>
          </a:prstGeom>
        </p:spPr>
      </p:pic>
      <p:sp>
        <p:nvSpPr>
          <p:cNvPr id="6" name="Marcador de contenido 2"/>
          <p:cNvSpPr txBox="1">
            <a:spLocks/>
          </p:cNvSpPr>
          <p:nvPr/>
        </p:nvSpPr>
        <p:spPr>
          <a:xfrm>
            <a:off x="6888165" y="1617132"/>
            <a:ext cx="4471986"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800" dirty="0" smtClean="0">
                <a:latin typeface="Times New Roman" panose="02020603050405020304" pitchFamily="18" charset="0"/>
                <a:cs typeface="Times New Roman" panose="02020603050405020304" pitchFamily="18" charset="0"/>
              </a:rPr>
              <a:t>Simulación de agua residual</a:t>
            </a:r>
            <a:endParaRPr lang="es-VE" sz="2800" dirty="0">
              <a:latin typeface="Times New Roman" panose="02020603050405020304" pitchFamily="18" charset="0"/>
              <a:cs typeface="Times New Roman" panose="02020603050405020304" pitchFamily="18" charset="0"/>
            </a:endParaRPr>
          </a:p>
        </p:txBody>
      </p:sp>
      <p:pic>
        <p:nvPicPr>
          <p:cNvPr id="7" name="Imagen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76007" y="2242608"/>
            <a:ext cx="1965325" cy="2620433"/>
          </a:xfrm>
          <a:prstGeom prst="rect">
            <a:avLst/>
          </a:prstGeom>
          <a:ln>
            <a:solidFill>
              <a:schemeClr val="tx1"/>
            </a:solidFill>
          </a:ln>
        </p:spPr>
      </p:pic>
      <p:pic>
        <p:nvPicPr>
          <p:cNvPr id="8" name="Imagen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467056" y="2242607"/>
            <a:ext cx="1965325" cy="2620433"/>
          </a:xfrm>
          <a:prstGeom prst="rect">
            <a:avLst/>
          </a:prstGeom>
          <a:ln>
            <a:solidFill>
              <a:schemeClr val="tx1"/>
            </a:solidFill>
          </a:ln>
        </p:spPr>
      </p:pic>
      <p:pic>
        <p:nvPicPr>
          <p:cNvPr id="9" name="Imagen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41496" y="3857624"/>
            <a:ext cx="1965325" cy="2620433"/>
          </a:xfrm>
          <a:prstGeom prst="rect">
            <a:avLst/>
          </a:prstGeom>
          <a:ln>
            <a:solidFill>
              <a:schemeClr val="tx1"/>
            </a:solidFill>
          </a:ln>
        </p:spPr>
      </p:pic>
    </p:spTree>
    <p:extLst>
      <p:ext uri="{BB962C8B-B14F-4D97-AF65-F5344CB8AC3E}">
        <p14:creationId xmlns:p14="http://schemas.microsoft.com/office/powerpoint/2010/main" val="12600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8F63A3B-78C7-47BE-AE5E-E10140E04643}" type="slidenum">
              <a:rPr lang="en-US" smtClean="0"/>
              <a:t>3</a:t>
            </a:fld>
            <a:endParaRPr lang="en-US" dirty="0"/>
          </a:p>
        </p:txBody>
      </p:sp>
      <p:sp>
        <p:nvSpPr>
          <p:cNvPr id="5" name="Título 1"/>
          <p:cNvSpPr txBox="1">
            <a:spLocks/>
          </p:cNvSpPr>
          <p:nvPr/>
        </p:nvSpPr>
        <p:spPr>
          <a:xfrm>
            <a:off x="304799" y="419676"/>
            <a:ext cx="11453813" cy="762000"/>
          </a:xfrm>
          <a:prstGeom prst="rect">
            <a:avLst/>
          </a:prstGeom>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s-VE" sz="3600" b="1" dirty="0" smtClean="0">
                <a:latin typeface="Times New Roman" panose="02020603050405020304" pitchFamily="18" charset="0"/>
                <a:cs typeface="Times New Roman" panose="02020603050405020304" pitchFamily="18" charset="0"/>
              </a:rPr>
              <a:t>Fases de filtrado</a:t>
            </a:r>
            <a:endParaRPr lang="es-VE" sz="3600" b="1" dirty="0">
              <a:latin typeface="Times New Roman" panose="02020603050405020304" pitchFamily="18" charset="0"/>
              <a:cs typeface="Times New Roman" panose="02020603050405020304" pitchFamily="18" charset="0"/>
            </a:endParaRPr>
          </a:p>
        </p:txBody>
      </p:sp>
      <p:sp>
        <p:nvSpPr>
          <p:cNvPr id="6" name="Marcador de contenido 2"/>
          <p:cNvSpPr txBox="1">
            <a:spLocks/>
          </p:cNvSpPr>
          <p:nvPr/>
        </p:nvSpPr>
        <p:spPr>
          <a:xfrm>
            <a:off x="8115302" y="1391178"/>
            <a:ext cx="3457574"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3er colado.</a:t>
            </a:r>
          </a:p>
          <a:p>
            <a:pPr marL="0" indent="0">
              <a:buNone/>
            </a:pPr>
            <a:r>
              <a:rPr lang="es-VE" sz="2000" dirty="0" smtClean="0">
                <a:latin typeface="Times New Roman" panose="02020603050405020304" pitchFamily="18" charset="0"/>
                <a:cs typeface="Times New Roman" panose="02020603050405020304" pitchFamily="18" charset="0"/>
              </a:rPr>
              <a:t>Filtro con colador malla con tela</a:t>
            </a:r>
            <a:endParaRPr lang="es-VE" sz="2000" dirty="0">
              <a:latin typeface="Times New Roman" panose="02020603050405020304" pitchFamily="18" charset="0"/>
              <a:cs typeface="Times New Roman" panose="02020603050405020304" pitchFamily="18" charset="0"/>
            </a:endParaRPr>
          </a:p>
        </p:txBody>
      </p:sp>
      <p:sp>
        <p:nvSpPr>
          <p:cNvPr id="7" name="Marcador de contenido 2"/>
          <p:cNvSpPr txBox="1">
            <a:spLocks/>
          </p:cNvSpPr>
          <p:nvPr/>
        </p:nvSpPr>
        <p:spPr>
          <a:xfrm>
            <a:off x="4310671" y="1391178"/>
            <a:ext cx="3461729"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2do colado.</a:t>
            </a:r>
          </a:p>
          <a:p>
            <a:pPr marL="0" indent="0">
              <a:buNone/>
            </a:pPr>
            <a:r>
              <a:rPr lang="es-VE" sz="2000" dirty="0" smtClean="0">
                <a:latin typeface="Times New Roman" panose="02020603050405020304" pitchFamily="18" charset="0"/>
                <a:cs typeface="Times New Roman" panose="02020603050405020304" pitchFamily="18" charset="0"/>
              </a:rPr>
              <a:t>Filtro con colador de malla pequeño</a:t>
            </a:r>
            <a:endParaRPr lang="es-VE" sz="2000" dirty="0">
              <a:latin typeface="Times New Roman" panose="02020603050405020304" pitchFamily="18" charset="0"/>
              <a:cs typeface="Times New Roman" panose="02020603050405020304" pitchFamily="18" charset="0"/>
            </a:endParaRPr>
          </a:p>
        </p:txBody>
      </p:sp>
      <p:sp>
        <p:nvSpPr>
          <p:cNvPr id="8" name="Marcador de contenido 2"/>
          <p:cNvSpPr txBox="1">
            <a:spLocks/>
          </p:cNvSpPr>
          <p:nvPr/>
        </p:nvSpPr>
        <p:spPr>
          <a:xfrm>
            <a:off x="304799" y="1391178"/>
            <a:ext cx="2987073"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1er colado.</a:t>
            </a:r>
          </a:p>
          <a:p>
            <a:pPr marL="0" indent="0">
              <a:buNone/>
            </a:pPr>
            <a:r>
              <a:rPr lang="es-VE" sz="2000" dirty="0" smtClean="0">
                <a:latin typeface="Times New Roman" panose="02020603050405020304" pitchFamily="18" charset="0"/>
                <a:cs typeface="Times New Roman" panose="02020603050405020304" pitchFamily="18" charset="0"/>
              </a:rPr>
              <a:t>Filtro con colador de malla grande</a:t>
            </a:r>
            <a:endParaRPr lang="es-VE" sz="2000" dirty="0">
              <a:latin typeface="Times New Roman" panose="02020603050405020304" pitchFamily="18" charset="0"/>
              <a:cs typeface="Times New Roman" panose="02020603050405020304" pitchFamily="18" charset="0"/>
            </a:endParaRPr>
          </a:p>
        </p:txBody>
      </p:sp>
      <p:pic>
        <p:nvPicPr>
          <p:cNvPr id="9" name="Imagen 8"/>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38545" y="2598112"/>
            <a:ext cx="2252781" cy="2343150"/>
          </a:xfrm>
          <a:prstGeom prst="rect">
            <a:avLst/>
          </a:prstGeom>
        </p:spPr>
      </p:pic>
      <p:pic>
        <p:nvPicPr>
          <p:cNvPr id="10" name="Imagen 9"/>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770623" y="4275138"/>
            <a:ext cx="1768475" cy="2290979"/>
          </a:xfrm>
          <a:prstGeom prst="rect">
            <a:avLst/>
          </a:prstGeom>
        </p:spPr>
      </p:pic>
      <p:pic>
        <p:nvPicPr>
          <p:cNvPr id="12" name="Imagen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79595" y="2543656"/>
            <a:ext cx="2266950" cy="3022600"/>
          </a:xfrm>
          <a:prstGeom prst="rect">
            <a:avLst/>
          </a:prstGeom>
        </p:spPr>
      </p:pic>
      <p:pic>
        <p:nvPicPr>
          <p:cNvPr id="11" name="Imagen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449793" y="3886420"/>
            <a:ext cx="2009773" cy="2679697"/>
          </a:xfrm>
          <a:prstGeom prst="rect">
            <a:avLst/>
          </a:prstGeom>
        </p:spPr>
      </p:pic>
      <p:pic>
        <p:nvPicPr>
          <p:cNvPr id="14" name="Imagen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079979" y="2455065"/>
            <a:ext cx="2399836" cy="3199781"/>
          </a:xfrm>
          <a:prstGeom prst="rect">
            <a:avLst/>
          </a:prstGeom>
        </p:spPr>
      </p:pic>
      <p:pic>
        <p:nvPicPr>
          <p:cNvPr id="13" name="Imagen 12"/>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9279897" y="4359275"/>
            <a:ext cx="2218717" cy="2143125"/>
          </a:xfrm>
          <a:prstGeom prst="rect">
            <a:avLst/>
          </a:prstGeom>
        </p:spPr>
      </p:pic>
    </p:spTree>
    <p:extLst>
      <p:ext uri="{BB962C8B-B14F-4D97-AF65-F5344CB8AC3E}">
        <p14:creationId xmlns:p14="http://schemas.microsoft.com/office/powerpoint/2010/main" val="126423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799" y="183092"/>
            <a:ext cx="11453813" cy="762000"/>
          </a:xfrm>
        </p:spPr>
        <p:txBody>
          <a:bodyPr>
            <a:normAutofit/>
          </a:bodyPr>
          <a:lstStyle/>
          <a:p>
            <a:r>
              <a:rPr lang="es-VE" sz="3600" b="1" dirty="0" smtClean="0">
                <a:latin typeface="Times New Roman" panose="02020603050405020304" pitchFamily="18" charset="0"/>
                <a:cs typeface="Times New Roman" panose="02020603050405020304" pitchFamily="18" charset="0"/>
              </a:rPr>
              <a:t>Peso de los filtros</a:t>
            </a:r>
            <a:endParaRPr lang="es-VE" sz="3600" b="1" dirty="0">
              <a:latin typeface="Times New Roman" panose="02020603050405020304" pitchFamily="18"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48F63A3B-78C7-47BE-AE5E-E10140E04643}" type="slidenum">
              <a:rPr lang="en-US" smtClean="0"/>
              <a:t>4</a:t>
            </a:fld>
            <a:endParaRPr lang="en-US" dirty="0"/>
          </a:p>
        </p:txBody>
      </p:sp>
      <p:sp>
        <p:nvSpPr>
          <p:cNvPr id="6" name="Marcador de contenido 2"/>
          <p:cNvSpPr txBox="1">
            <a:spLocks/>
          </p:cNvSpPr>
          <p:nvPr/>
        </p:nvSpPr>
        <p:spPr>
          <a:xfrm>
            <a:off x="1247776" y="1473463"/>
            <a:ext cx="5229224"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Antes:</a:t>
            </a:r>
          </a:p>
        </p:txBody>
      </p:sp>
      <p:sp>
        <p:nvSpPr>
          <p:cNvPr id="7" name="Marcador de contenido 2"/>
          <p:cNvSpPr txBox="1">
            <a:spLocks/>
          </p:cNvSpPr>
          <p:nvPr/>
        </p:nvSpPr>
        <p:spPr>
          <a:xfrm>
            <a:off x="1174870" y="3373966"/>
            <a:ext cx="5229224"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Después:</a:t>
            </a:r>
          </a:p>
        </p:txBody>
      </p:sp>
      <p:pic>
        <p:nvPicPr>
          <p:cNvPr id="8" name="Imagen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196388" y="945092"/>
            <a:ext cx="1890316" cy="2520422"/>
          </a:xfrm>
          <a:prstGeom prst="rect">
            <a:avLst/>
          </a:prstGeom>
        </p:spPr>
      </p:pic>
      <p:pic>
        <p:nvPicPr>
          <p:cNvPr id="9" name="Imagen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309104" y="3649668"/>
            <a:ext cx="2020884" cy="2694512"/>
          </a:xfrm>
          <a:prstGeom prst="rect">
            <a:avLst/>
          </a:prstGeom>
        </p:spPr>
      </p:pic>
      <p:pic>
        <p:nvPicPr>
          <p:cNvPr id="10" name="Imagen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56572" y="3467629"/>
            <a:ext cx="1520428" cy="2027237"/>
          </a:xfrm>
          <a:prstGeom prst="rect">
            <a:avLst/>
          </a:prstGeom>
        </p:spPr>
      </p:pic>
      <p:pic>
        <p:nvPicPr>
          <p:cNvPr id="11" name="Imagen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45103" y="3707605"/>
            <a:ext cx="1456930" cy="1942573"/>
          </a:xfrm>
          <a:prstGeom prst="rect">
            <a:avLst/>
          </a:prstGeom>
        </p:spPr>
      </p:pic>
      <p:pic>
        <p:nvPicPr>
          <p:cNvPr id="13" name="Imagen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47580" y="1034778"/>
            <a:ext cx="1770465" cy="2360620"/>
          </a:xfrm>
          <a:prstGeom prst="rect">
            <a:avLst/>
          </a:prstGeom>
        </p:spPr>
      </p:pic>
      <p:sp>
        <p:nvSpPr>
          <p:cNvPr id="14" name="Marcador de contenido 2"/>
          <p:cNvSpPr txBox="1">
            <a:spLocks/>
          </p:cNvSpPr>
          <p:nvPr/>
        </p:nvSpPr>
        <p:spPr>
          <a:xfrm>
            <a:off x="1997871" y="2305841"/>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Malla</a:t>
            </a:r>
          </a:p>
          <a:p>
            <a:pPr marL="0" indent="0">
              <a:buNone/>
            </a:pPr>
            <a:r>
              <a:rPr lang="es-VE" sz="2000" dirty="0" smtClean="0">
                <a:latin typeface="Times New Roman" panose="02020603050405020304" pitchFamily="18" charset="0"/>
                <a:cs typeface="Times New Roman" panose="02020603050405020304" pitchFamily="18" charset="0"/>
              </a:rPr>
              <a:t>0,141lb</a:t>
            </a:r>
          </a:p>
        </p:txBody>
      </p:sp>
      <p:sp>
        <p:nvSpPr>
          <p:cNvPr id="15" name="Marcador de contenido 2"/>
          <p:cNvSpPr txBox="1">
            <a:spLocks/>
          </p:cNvSpPr>
          <p:nvPr/>
        </p:nvSpPr>
        <p:spPr>
          <a:xfrm>
            <a:off x="5129218" y="2240486"/>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Malla</a:t>
            </a:r>
          </a:p>
          <a:p>
            <a:pPr marL="0" indent="0">
              <a:buNone/>
            </a:pPr>
            <a:r>
              <a:rPr lang="es-VE" sz="2000" dirty="0" smtClean="0">
                <a:latin typeface="Times New Roman" panose="02020603050405020304" pitchFamily="18" charset="0"/>
                <a:cs typeface="Times New Roman" panose="02020603050405020304" pitchFamily="18" charset="0"/>
              </a:rPr>
              <a:t>0,115lb</a:t>
            </a:r>
          </a:p>
        </p:txBody>
      </p:sp>
      <p:sp>
        <p:nvSpPr>
          <p:cNvPr id="16" name="Marcador de contenido 2"/>
          <p:cNvSpPr txBox="1">
            <a:spLocks/>
          </p:cNvSpPr>
          <p:nvPr/>
        </p:nvSpPr>
        <p:spPr>
          <a:xfrm>
            <a:off x="8115306" y="2240485"/>
            <a:ext cx="1129506"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Malla con tela</a:t>
            </a:r>
          </a:p>
          <a:p>
            <a:pPr marL="0" indent="0">
              <a:buNone/>
            </a:pPr>
            <a:r>
              <a:rPr lang="es-VE" sz="2000" dirty="0" smtClean="0">
                <a:latin typeface="Times New Roman" panose="02020603050405020304" pitchFamily="18" charset="0"/>
                <a:cs typeface="Times New Roman" panose="02020603050405020304" pitchFamily="18" charset="0"/>
              </a:rPr>
              <a:t>0,055lb</a:t>
            </a:r>
          </a:p>
        </p:txBody>
      </p:sp>
      <p:sp>
        <p:nvSpPr>
          <p:cNvPr id="18" name="Marcador de contenido 2"/>
          <p:cNvSpPr txBox="1">
            <a:spLocks/>
          </p:cNvSpPr>
          <p:nvPr/>
        </p:nvSpPr>
        <p:spPr>
          <a:xfrm>
            <a:off x="709502" y="5576357"/>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1er </a:t>
            </a:r>
            <a:r>
              <a:rPr lang="es-VE" sz="2000" dirty="0">
                <a:latin typeface="Times New Roman" panose="02020603050405020304" pitchFamily="18" charset="0"/>
                <a:cs typeface="Times New Roman" panose="02020603050405020304" pitchFamily="18" charset="0"/>
              </a:rPr>
              <a:t>f</a:t>
            </a:r>
            <a:r>
              <a:rPr lang="es-VE" sz="2000" dirty="0" smtClean="0">
                <a:latin typeface="Times New Roman" panose="02020603050405020304" pitchFamily="18" charset="0"/>
                <a:cs typeface="Times New Roman" panose="02020603050405020304" pitchFamily="18" charset="0"/>
              </a:rPr>
              <a:t>iltrado</a:t>
            </a:r>
          </a:p>
          <a:p>
            <a:pPr marL="0" indent="0">
              <a:buNone/>
            </a:pPr>
            <a:r>
              <a:rPr lang="es-VE" sz="2000" dirty="0" smtClean="0">
                <a:latin typeface="Times New Roman" panose="02020603050405020304" pitchFamily="18" charset="0"/>
                <a:cs typeface="Times New Roman" panose="02020603050405020304" pitchFamily="18" charset="0"/>
              </a:rPr>
              <a:t>0,452lb</a:t>
            </a:r>
          </a:p>
        </p:txBody>
      </p:sp>
      <p:sp>
        <p:nvSpPr>
          <p:cNvPr id="19" name="Marcador de contenido 2"/>
          <p:cNvSpPr txBox="1">
            <a:spLocks/>
          </p:cNvSpPr>
          <p:nvPr/>
        </p:nvSpPr>
        <p:spPr>
          <a:xfrm>
            <a:off x="4733925" y="5576357"/>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2do filtrado</a:t>
            </a:r>
          </a:p>
          <a:p>
            <a:pPr marL="0" indent="0">
              <a:buNone/>
            </a:pPr>
            <a:r>
              <a:rPr lang="es-VE" sz="2000" dirty="0" smtClean="0">
                <a:latin typeface="Times New Roman" panose="02020603050405020304" pitchFamily="18" charset="0"/>
                <a:cs typeface="Times New Roman" panose="02020603050405020304" pitchFamily="18" charset="0"/>
              </a:rPr>
              <a:t>0,119lb</a:t>
            </a:r>
          </a:p>
        </p:txBody>
      </p:sp>
      <p:sp>
        <p:nvSpPr>
          <p:cNvPr id="20" name="Marcador de contenido 2"/>
          <p:cNvSpPr txBox="1">
            <a:spLocks/>
          </p:cNvSpPr>
          <p:nvPr/>
        </p:nvSpPr>
        <p:spPr>
          <a:xfrm>
            <a:off x="8075419" y="5065713"/>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a:latin typeface="Times New Roman" panose="02020603050405020304" pitchFamily="18" charset="0"/>
                <a:cs typeface="Times New Roman" panose="02020603050405020304" pitchFamily="18" charset="0"/>
              </a:rPr>
              <a:t>3</a:t>
            </a:r>
            <a:r>
              <a:rPr lang="es-VE" sz="2000" dirty="0" smtClean="0">
                <a:latin typeface="Times New Roman" panose="02020603050405020304" pitchFamily="18" charset="0"/>
                <a:cs typeface="Times New Roman" panose="02020603050405020304" pitchFamily="18" charset="0"/>
              </a:rPr>
              <a:t>er filtrado</a:t>
            </a:r>
          </a:p>
          <a:p>
            <a:pPr marL="0" indent="0">
              <a:buNone/>
            </a:pPr>
            <a:r>
              <a:rPr lang="es-VE" sz="2000" dirty="0" smtClean="0">
                <a:latin typeface="Times New Roman" panose="02020603050405020304" pitchFamily="18" charset="0"/>
                <a:cs typeface="Times New Roman" panose="02020603050405020304" pitchFamily="18" charset="0"/>
              </a:rPr>
              <a:t>0,064lb</a:t>
            </a:r>
          </a:p>
        </p:txBody>
      </p:sp>
      <p:pic>
        <p:nvPicPr>
          <p:cNvPr id="21" name="Imagen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160892" y="4678892"/>
            <a:ext cx="1549793" cy="2066391"/>
          </a:xfrm>
          <a:prstGeom prst="rect">
            <a:avLst/>
          </a:prstGeom>
        </p:spPr>
      </p:pic>
      <p:pic>
        <p:nvPicPr>
          <p:cNvPr id="22" name="Imagen 2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225035" y="4449459"/>
            <a:ext cx="1568110" cy="2090814"/>
          </a:xfrm>
          <a:prstGeom prst="rect">
            <a:avLst/>
          </a:prstGeom>
        </p:spPr>
      </p:pic>
      <p:pic>
        <p:nvPicPr>
          <p:cNvPr id="24" name="Imagen 23"/>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918335" y="1038981"/>
            <a:ext cx="1788199" cy="2384266"/>
          </a:xfrm>
          <a:prstGeom prst="rect">
            <a:avLst/>
          </a:prstGeom>
        </p:spPr>
      </p:pic>
      <p:sp>
        <p:nvSpPr>
          <p:cNvPr id="25" name="Flecha derecha 24"/>
          <p:cNvSpPr/>
          <p:nvPr/>
        </p:nvSpPr>
        <p:spPr>
          <a:xfrm rot="7163382">
            <a:off x="2388931" y="3529310"/>
            <a:ext cx="1134412" cy="8792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6" name="Flecha derecha 25"/>
          <p:cNvSpPr/>
          <p:nvPr/>
        </p:nvSpPr>
        <p:spPr>
          <a:xfrm rot="6462689">
            <a:off x="6456110" y="3600497"/>
            <a:ext cx="1078097" cy="866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7" name="Flecha derecha 26"/>
          <p:cNvSpPr/>
          <p:nvPr/>
        </p:nvSpPr>
        <p:spPr>
          <a:xfrm rot="5400000">
            <a:off x="9935764" y="3105688"/>
            <a:ext cx="500062" cy="5878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extLst>
      <p:ext uri="{BB962C8B-B14F-4D97-AF65-F5344CB8AC3E}">
        <p14:creationId xmlns:p14="http://schemas.microsoft.com/office/powerpoint/2010/main" val="285059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8F63A3B-78C7-47BE-AE5E-E10140E04643}" type="slidenum">
              <a:rPr lang="en-US" smtClean="0"/>
              <a:t>5</a:t>
            </a:fld>
            <a:endParaRPr lang="en-US" dirty="0"/>
          </a:p>
        </p:txBody>
      </p:sp>
      <p:sp>
        <p:nvSpPr>
          <p:cNvPr id="5" name="Título 1"/>
          <p:cNvSpPr txBox="1">
            <a:spLocks/>
          </p:cNvSpPr>
          <p:nvPr/>
        </p:nvSpPr>
        <p:spPr>
          <a:xfrm>
            <a:off x="304799" y="419676"/>
            <a:ext cx="11453813" cy="762000"/>
          </a:xfrm>
          <a:prstGeom prst="rect">
            <a:avLst/>
          </a:prstGeom>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s-VE" b="1" dirty="0" smtClean="0">
                <a:latin typeface="Times New Roman" panose="02020603050405020304" pitchFamily="18" charset="0"/>
                <a:cs typeface="Times New Roman" panose="02020603050405020304" pitchFamily="18" charset="0"/>
              </a:rPr>
              <a:t>Fases de colado</a:t>
            </a:r>
            <a:endParaRPr lang="es-VE" b="1" dirty="0">
              <a:latin typeface="Times New Roman" panose="02020603050405020304" pitchFamily="18" charset="0"/>
              <a:cs typeface="Times New Roman" panose="02020603050405020304" pitchFamily="18" charset="0"/>
            </a:endParaRPr>
          </a:p>
        </p:txBody>
      </p:sp>
      <p:sp>
        <p:nvSpPr>
          <p:cNvPr id="6" name="Marcador de contenido 2"/>
          <p:cNvSpPr txBox="1">
            <a:spLocks/>
          </p:cNvSpPr>
          <p:nvPr/>
        </p:nvSpPr>
        <p:spPr>
          <a:xfrm>
            <a:off x="1090618" y="1391178"/>
            <a:ext cx="5229224"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Filtro con colador de tela</a:t>
            </a:r>
            <a:endParaRPr lang="es-VE" sz="2000" dirty="0">
              <a:latin typeface="Times New Roman" panose="02020603050405020304" pitchFamily="18" charset="0"/>
              <a:cs typeface="Times New Roman" panose="02020603050405020304" pitchFamily="18" charset="0"/>
            </a:endParaRPr>
          </a:p>
        </p:txBody>
      </p:sp>
      <p:sp>
        <p:nvSpPr>
          <p:cNvPr id="7" name="Marcador de contenido 2"/>
          <p:cNvSpPr txBox="1">
            <a:spLocks/>
          </p:cNvSpPr>
          <p:nvPr/>
        </p:nvSpPr>
        <p:spPr>
          <a:xfrm>
            <a:off x="6829430" y="1391178"/>
            <a:ext cx="3443281"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a:latin typeface="Times New Roman" panose="02020603050405020304" pitchFamily="18" charset="0"/>
                <a:cs typeface="Times New Roman" panose="02020603050405020304" pitchFamily="18" charset="0"/>
              </a:rPr>
              <a:t>F</a:t>
            </a:r>
            <a:r>
              <a:rPr lang="es-VE" sz="2000" dirty="0" smtClean="0">
                <a:latin typeface="Times New Roman" panose="02020603050405020304" pitchFamily="18" charset="0"/>
                <a:cs typeface="Times New Roman" panose="02020603050405020304" pitchFamily="18" charset="0"/>
              </a:rPr>
              <a:t>iltro con colador de papel</a:t>
            </a:r>
            <a:endParaRPr lang="es-VE" sz="2000" dirty="0">
              <a:latin typeface="Times New Roman" panose="02020603050405020304" pitchFamily="18" charset="0"/>
              <a:cs typeface="Times New Roman" panose="02020603050405020304" pitchFamily="18" charset="0"/>
            </a:endParaRPr>
          </a:p>
        </p:txBody>
      </p:sp>
      <p:pic>
        <p:nvPicPr>
          <p:cNvPr id="9" name="Imagen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434909" y="2000780"/>
            <a:ext cx="1828799" cy="2438399"/>
          </a:xfrm>
          <a:prstGeom prst="rect">
            <a:avLst/>
          </a:prstGeom>
        </p:spPr>
      </p:pic>
      <p:pic>
        <p:nvPicPr>
          <p:cNvPr id="10" name="Imagen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8259" y="1889125"/>
            <a:ext cx="1965325" cy="2620433"/>
          </a:xfrm>
          <a:prstGeom prst="rect">
            <a:avLst/>
          </a:prstGeom>
        </p:spPr>
      </p:pic>
      <p:pic>
        <p:nvPicPr>
          <p:cNvPr id="11" name="Imagen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43487" y="1828535"/>
            <a:ext cx="2185988" cy="2914650"/>
          </a:xfrm>
          <a:prstGeom prst="rect">
            <a:avLst/>
          </a:prstGeom>
        </p:spPr>
      </p:pic>
      <p:pic>
        <p:nvPicPr>
          <p:cNvPr id="12" name="Imagen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04381" y="1889125"/>
            <a:ext cx="1782762" cy="2377016"/>
          </a:xfrm>
          <a:prstGeom prst="rect">
            <a:avLst/>
          </a:prstGeom>
        </p:spPr>
      </p:pic>
      <p:pic>
        <p:nvPicPr>
          <p:cNvPr id="8" name="Imagen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318970" y="1934897"/>
            <a:ext cx="2026444" cy="2701925"/>
          </a:xfrm>
          <a:prstGeom prst="rect">
            <a:avLst/>
          </a:prstGeom>
        </p:spPr>
      </p:pic>
      <p:pic>
        <p:nvPicPr>
          <p:cNvPr id="13" name="Imagen 1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369940" y="4359275"/>
            <a:ext cx="1835546" cy="2447395"/>
          </a:xfrm>
          <a:prstGeom prst="rect">
            <a:avLst/>
          </a:prstGeom>
        </p:spPr>
      </p:pic>
      <p:sp>
        <p:nvSpPr>
          <p:cNvPr id="14" name="Marcador de contenido 2"/>
          <p:cNvSpPr txBox="1">
            <a:spLocks/>
          </p:cNvSpPr>
          <p:nvPr/>
        </p:nvSpPr>
        <p:spPr>
          <a:xfrm>
            <a:off x="1173164" y="4741032"/>
            <a:ext cx="1196776"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Peso de colador mojado:</a:t>
            </a:r>
          </a:p>
          <a:p>
            <a:pPr marL="0" indent="0">
              <a:buNone/>
            </a:pPr>
            <a:r>
              <a:rPr lang="es-VE" sz="2000" dirty="0" smtClean="0">
                <a:latin typeface="Times New Roman" panose="02020603050405020304" pitchFamily="18" charset="0"/>
                <a:cs typeface="Times New Roman" panose="02020603050405020304" pitchFamily="18" charset="0"/>
              </a:rPr>
              <a:t>0,128lb</a:t>
            </a:r>
          </a:p>
        </p:txBody>
      </p:sp>
      <p:pic>
        <p:nvPicPr>
          <p:cNvPr id="15" name="Imagen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345414" y="4305036"/>
            <a:ext cx="1713257" cy="2284342"/>
          </a:xfrm>
          <a:prstGeom prst="rect">
            <a:avLst/>
          </a:prstGeom>
        </p:spPr>
      </p:pic>
      <p:sp>
        <p:nvSpPr>
          <p:cNvPr id="16" name="Marcador de contenido 2"/>
          <p:cNvSpPr txBox="1">
            <a:spLocks/>
          </p:cNvSpPr>
          <p:nvPr/>
        </p:nvSpPr>
        <p:spPr>
          <a:xfrm>
            <a:off x="6686946" y="4808308"/>
            <a:ext cx="2747963" cy="1163472"/>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Peso filtro de papel: </a:t>
            </a:r>
          </a:p>
          <a:p>
            <a:pPr>
              <a:buFontTx/>
              <a:buChar char="-"/>
            </a:pPr>
            <a:r>
              <a:rPr lang="es-VE" sz="2000" dirty="0" smtClean="0">
                <a:latin typeface="Times New Roman" panose="02020603050405020304" pitchFamily="18" charset="0"/>
                <a:cs typeface="Times New Roman" panose="02020603050405020304" pitchFamily="18" charset="0"/>
              </a:rPr>
              <a:t>Seco: 0,011lb</a:t>
            </a:r>
          </a:p>
          <a:p>
            <a:pPr>
              <a:buFontTx/>
              <a:buChar char="-"/>
            </a:pPr>
            <a:r>
              <a:rPr lang="es-VE" sz="2000" dirty="0" smtClean="0">
                <a:latin typeface="Times New Roman" panose="02020603050405020304" pitchFamily="18" charset="0"/>
                <a:cs typeface="Times New Roman" panose="02020603050405020304" pitchFamily="18" charset="0"/>
              </a:rPr>
              <a:t>Mojado: 0,015lb</a:t>
            </a:r>
          </a:p>
          <a:p>
            <a:pPr>
              <a:buFontTx/>
              <a:buChar char="-"/>
            </a:pPr>
            <a:r>
              <a:rPr lang="es-VE" sz="2000" dirty="0" smtClean="0">
                <a:latin typeface="Times New Roman" panose="02020603050405020304" pitchFamily="18" charset="0"/>
                <a:cs typeface="Times New Roman" panose="02020603050405020304" pitchFamily="18" charset="0"/>
              </a:rPr>
              <a:t>Tiempo de filtrado: 56,72segundos.</a:t>
            </a:r>
          </a:p>
        </p:txBody>
      </p:sp>
    </p:spTree>
    <p:extLst>
      <p:ext uri="{BB962C8B-B14F-4D97-AF65-F5344CB8AC3E}">
        <p14:creationId xmlns:p14="http://schemas.microsoft.com/office/powerpoint/2010/main" val="143733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799" y="183092"/>
            <a:ext cx="11453813" cy="762000"/>
          </a:xfrm>
        </p:spPr>
        <p:txBody>
          <a:bodyPr>
            <a:normAutofit/>
          </a:bodyPr>
          <a:lstStyle/>
          <a:p>
            <a:r>
              <a:rPr lang="es-VE" sz="3600" b="1" dirty="0" smtClean="0">
                <a:latin typeface="Times New Roman" panose="02020603050405020304" pitchFamily="18" charset="0"/>
                <a:cs typeface="Times New Roman" panose="02020603050405020304" pitchFamily="18" charset="0"/>
              </a:rPr>
              <a:t>Experimento 2</a:t>
            </a:r>
            <a:r>
              <a:rPr lang="es-VE" sz="3600" b="1" dirty="0">
                <a:latin typeface="Times New Roman" panose="02020603050405020304" pitchFamily="18" charset="0"/>
                <a:cs typeface="Times New Roman" panose="02020603050405020304" pitchFamily="18" charset="0"/>
              </a:rPr>
              <a:t>:</a:t>
            </a:r>
            <a:r>
              <a:rPr lang="es-VE" sz="3600" b="1" dirty="0" smtClean="0">
                <a:latin typeface="Times New Roman" panose="02020603050405020304" pitchFamily="18" charset="0"/>
                <a:cs typeface="Times New Roman" panose="02020603050405020304" pitchFamily="18" charset="0"/>
              </a:rPr>
              <a:t> Medición de la calidad del agua potable</a:t>
            </a:r>
            <a:endParaRPr lang="es-VE" sz="3600" b="1" dirty="0">
              <a:latin typeface="Times New Roman" panose="02020603050405020304" pitchFamily="18"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48F63A3B-78C7-47BE-AE5E-E10140E04643}" type="slidenum">
              <a:rPr lang="en-US" smtClean="0"/>
              <a:t>6</a:t>
            </a:fld>
            <a:endParaRPr lang="en-US" dirty="0"/>
          </a:p>
        </p:txBody>
      </p:sp>
      <p:sp>
        <p:nvSpPr>
          <p:cNvPr id="6" name="Marcador de contenido 2"/>
          <p:cNvSpPr txBox="1">
            <a:spLocks/>
          </p:cNvSpPr>
          <p:nvPr/>
        </p:nvSpPr>
        <p:spPr>
          <a:xfrm>
            <a:off x="705398" y="3691502"/>
            <a:ext cx="9753052"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Muestra de agua: día 1 (07/06/2025) muestra 1 antes del filtro y muestra 2 luego del filtro.</a:t>
            </a:r>
          </a:p>
        </p:txBody>
      </p:sp>
      <p:sp>
        <p:nvSpPr>
          <p:cNvPr id="7" name="Marcador de contenido 2"/>
          <p:cNvSpPr txBox="1">
            <a:spLocks/>
          </p:cNvSpPr>
          <p:nvPr/>
        </p:nvSpPr>
        <p:spPr>
          <a:xfrm>
            <a:off x="2567077" y="945092"/>
            <a:ext cx="3603446"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400" b="1" dirty="0" smtClean="0">
                <a:latin typeface="Times New Roman" panose="02020603050405020304" pitchFamily="18" charset="0"/>
                <a:cs typeface="Times New Roman" panose="02020603050405020304" pitchFamily="18" charset="0"/>
              </a:rPr>
              <a:t>Materiales utilizados:</a:t>
            </a:r>
          </a:p>
          <a:p>
            <a:r>
              <a:rPr lang="es-VE" sz="2400" dirty="0" smtClean="0">
                <a:latin typeface="Times New Roman" panose="02020603050405020304" pitchFamily="18" charset="0"/>
                <a:cs typeface="Times New Roman" panose="02020603050405020304" pitchFamily="18" charset="0"/>
              </a:rPr>
              <a:t>Envases para recolección,</a:t>
            </a:r>
          </a:p>
          <a:p>
            <a:r>
              <a:rPr lang="es-VE" sz="2400" dirty="0" smtClean="0">
                <a:latin typeface="Times New Roman" panose="02020603050405020304" pitchFamily="18" charset="0"/>
                <a:cs typeface="Times New Roman" panose="02020603050405020304" pitchFamily="18" charset="0"/>
              </a:rPr>
              <a:t>Tela,</a:t>
            </a:r>
          </a:p>
          <a:p>
            <a:r>
              <a:rPr lang="es-VE" sz="2400" dirty="0" smtClean="0">
                <a:latin typeface="Times New Roman" panose="02020603050405020304" pitchFamily="18" charset="0"/>
                <a:cs typeface="Times New Roman" panose="02020603050405020304" pitchFamily="18" charset="0"/>
              </a:rPr>
              <a:t>Bolígrafo,</a:t>
            </a:r>
          </a:p>
          <a:p>
            <a:r>
              <a:rPr lang="es-VE" sz="2400" dirty="0" smtClean="0">
                <a:latin typeface="Times New Roman" panose="02020603050405020304" pitchFamily="18" charset="0"/>
                <a:cs typeface="Times New Roman" panose="02020603050405020304" pitchFamily="18" charset="0"/>
              </a:rPr>
              <a:t>Papel y</a:t>
            </a:r>
          </a:p>
          <a:p>
            <a:r>
              <a:rPr lang="es-VE" sz="2400" dirty="0" smtClean="0">
                <a:latin typeface="Times New Roman" panose="02020603050405020304" pitchFamily="18" charset="0"/>
                <a:cs typeface="Times New Roman" panose="02020603050405020304" pitchFamily="18" charset="0"/>
              </a:rPr>
              <a:t>Cinta adhesiva.</a:t>
            </a:r>
          </a:p>
        </p:txBody>
      </p:sp>
      <p:pic>
        <p:nvPicPr>
          <p:cNvPr id="17" name="Imagen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5400000">
            <a:off x="6501031" y="630295"/>
            <a:ext cx="2430187" cy="3240249"/>
          </a:xfrm>
          <a:prstGeom prst="rect">
            <a:avLst/>
          </a:prstGeom>
        </p:spPr>
      </p:pic>
      <p:pic>
        <p:nvPicPr>
          <p:cNvPr id="23" name="Imagen 2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473754" y="4162990"/>
            <a:ext cx="2000249" cy="2198294"/>
          </a:xfrm>
          <a:prstGeom prst="rect">
            <a:avLst/>
          </a:prstGeom>
        </p:spPr>
      </p:pic>
      <p:pic>
        <p:nvPicPr>
          <p:cNvPr id="25" name="Imagen 2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791277" y="4200639"/>
            <a:ext cx="2097280" cy="2187638"/>
          </a:xfrm>
          <a:prstGeom prst="rect">
            <a:avLst/>
          </a:prstGeom>
        </p:spPr>
      </p:pic>
      <p:pic>
        <p:nvPicPr>
          <p:cNvPr id="26" name="Imagen 2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713973" y="4200639"/>
            <a:ext cx="1662760" cy="2217013"/>
          </a:xfrm>
          <a:prstGeom prst="rect">
            <a:avLst/>
          </a:prstGeom>
        </p:spPr>
      </p:pic>
      <p:pic>
        <p:nvPicPr>
          <p:cNvPr id="27" name="Imagen 2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11149" y="4200639"/>
            <a:ext cx="1620484" cy="2160645"/>
          </a:xfrm>
          <a:prstGeom prst="rect">
            <a:avLst/>
          </a:prstGeom>
        </p:spPr>
      </p:pic>
      <p:pic>
        <p:nvPicPr>
          <p:cNvPr id="28" name="Imagen 2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725071" y="4162990"/>
            <a:ext cx="1663800" cy="2218400"/>
          </a:xfrm>
          <a:prstGeom prst="rect">
            <a:avLst/>
          </a:prstGeom>
        </p:spPr>
      </p:pic>
      <p:sp>
        <p:nvSpPr>
          <p:cNvPr id="29" name="Flecha derecha 28"/>
          <p:cNvSpPr/>
          <p:nvPr/>
        </p:nvSpPr>
        <p:spPr>
          <a:xfrm>
            <a:off x="7030588" y="4737644"/>
            <a:ext cx="609600" cy="600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30" name="Flecha derecha 29"/>
          <p:cNvSpPr/>
          <p:nvPr/>
        </p:nvSpPr>
        <p:spPr>
          <a:xfrm>
            <a:off x="11572875" y="4823362"/>
            <a:ext cx="319388" cy="505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extLst>
      <p:ext uri="{BB962C8B-B14F-4D97-AF65-F5344CB8AC3E}">
        <p14:creationId xmlns:p14="http://schemas.microsoft.com/office/powerpoint/2010/main" val="325904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799" y="183092"/>
            <a:ext cx="11453813" cy="762000"/>
          </a:xfrm>
        </p:spPr>
        <p:txBody>
          <a:bodyPr>
            <a:normAutofit/>
          </a:bodyPr>
          <a:lstStyle/>
          <a:p>
            <a:r>
              <a:rPr lang="es-VE" sz="3600" b="1" dirty="0" smtClean="0">
                <a:latin typeface="Times New Roman" panose="02020603050405020304" pitchFamily="18" charset="0"/>
                <a:cs typeface="Times New Roman" panose="02020603050405020304" pitchFamily="18" charset="0"/>
              </a:rPr>
              <a:t>Experimento 2</a:t>
            </a:r>
            <a:r>
              <a:rPr lang="es-VE" sz="3600" b="1" dirty="0">
                <a:latin typeface="Times New Roman" panose="02020603050405020304" pitchFamily="18" charset="0"/>
                <a:cs typeface="Times New Roman" panose="02020603050405020304" pitchFamily="18" charset="0"/>
              </a:rPr>
              <a:t>:</a:t>
            </a:r>
            <a:r>
              <a:rPr lang="es-VE" sz="3600" b="1" dirty="0" smtClean="0">
                <a:latin typeface="Times New Roman" panose="02020603050405020304" pitchFamily="18" charset="0"/>
                <a:cs typeface="Times New Roman" panose="02020603050405020304" pitchFamily="18" charset="0"/>
              </a:rPr>
              <a:t> Medición de la calidad del agua potable</a:t>
            </a:r>
            <a:endParaRPr lang="es-VE" sz="3600" b="1" dirty="0">
              <a:latin typeface="Times New Roman" panose="02020603050405020304" pitchFamily="18" charset="0"/>
              <a:cs typeface="Times New Roman" panose="02020603050405020304" pitchFamily="18" charset="0"/>
            </a:endParaRPr>
          </a:p>
        </p:txBody>
      </p:sp>
      <p:sp>
        <p:nvSpPr>
          <p:cNvPr id="4" name="Marcador de número de diapositiva 3"/>
          <p:cNvSpPr>
            <a:spLocks noGrp="1"/>
          </p:cNvSpPr>
          <p:nvPr>
            <p:ph type="sldNum" sz="quarter" idx="12"/>
          </p:nvPr>
        </p:nvSpPr>
        <p:spPr>
          <a:xfrm>
            <a:off x="4368800" y="3994671"/>
            <a:ext cx="1422400" cy="243417"/>
          </a:xfrm>
        </p:spPr>
        <p:txBody>
          <a:bodyPr/>
          <a:lstStyle/>
          <a:p>
            <a:fld id="{48F63A3B-78C7-47BE-AE5E-E10140E04643}" type="slidenum">
              <a:rPr lang="en-US" smtClean="0"/>
              <a:t>7</a:t>
            </a:fld>
            <a:endParaRPr lang="en-US" dirty="0"/>
          </a:p>
        </p:txBody>
      </p:sp>
      <p:sp>
        <p:nvSpPr>
          <p:cNvPr id="6" name="Marcador de contenido 2"/>
          <p:cNvSpPr txBox="1">
            <a:spLocks/>
          </p:cNvSpPr>
          <p:nvPr/>
        </p:nvSpPr>
        <p:spPr>
          <a:xfrm>
            <a:off x="1035747" y="1176865"/>
            <a:ext cx="9794178"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Muestra de agua: día 2 (09/06/2025) 3era muestra, día 3 (14/06/2025) 4ta muestra</a:t>
            </a:r>
          </a:p>
        </p:txBody>
      </p:sp>
      <p:pic>
        <p:nvPicPr>
          <p:cNvPr id="22" name="Imagen 2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3672" y="1595715"/>
            <a:ext cx="1512328" cy="2016437"/>
          </a:xfrm>
          <a:prstGeom prst="rect">
            <a:avLst/>
          </a:prstGeom>
        </p:spPr>
      </p:pic>
      <p:pic>
        <p:nvPicPr>
          <p:cNvPr id="24" name="Imagen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00927" y="1650002"/>
            <a:ext cx="1471612" cy="1962150"/>
          </a:xfrm>
          <a:prstGeom prst="rect">
            <a:avLst/>
          </a:prstGeom>
        </p:spPr>
      </p:pic>
      <p:pic>
        <p:nvPicPr>
          <p:cNvPr id="5" name="Imagen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47989" y="1588924"/>
            <a:ext cx="1512327" cy="2016436"/>
          </a:xfrm>
          <a:prstGeom prst="rect">
            <a:avLst/>
          </a:prstGeom>
        </p:spPr>
      </p:pic>
      <p:sp>
        <p:nvSpPr>
          <p:cNvPr id="10" name="Flecha derecha 9"/>
          <p:cNvSpPr/>
          <p:nvPr/>
        </p:nvSpPr>
        <p:spPr>
          <a:xfrm>
            <a:off x="6229350" y="2215612"/>
            <a:ext cx="957263" cy="656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1" name="Flecha derecha 10"/>
          <p:cNvSpPr/>
          <p:nvPr/>
        </p:nvSpPr>
        <p:spPr>
          <a:xfrm>
            <a:off x="1957388" y="2215612"/>
            <a:ext cx="867245" cy="656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8" name="Marcador de contenido 2"/>
          <p:cNvSpPr txBox="1">
            <a:spLocks/>
          </p:cNvSpPr>
          <p:nvPr/>
        </p:nvSpPr>
        <p:spPr>
          <a:xfrm>
            <a:off x="1035747" y="3994671"/>
            <a:ext cx="9794178" cy="942976"/>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Muestra de filtro: antes y después (mojado y seco).</a:t>
            </a:r>
          </a:p>
        </p:txBody>
      </p:sp>
      <p:pic>
        <p:nvPicPr>
          <p:cNvPr id="12" name="Imagen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16200000">
            <a:off x="8563516" y="4155280"/>
            <a:ext cx="1936681" cy="2582242"/>
          </a:xfrm>
          <a:prstGeom prst="rect">
            <a:avLst/>
          </a:prstGeom>
        </p:spPr>
      </p:pic>
      <p:pic>
        <p:nvPicPr>
          <p:cNvPr id="13" name="Imagen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5400000">
            <a:off x="4951165" y="4129451"/>
            <a:ext cx="1963341" cy="2617788"/>
          </a:xfrm>
          <a:prstGeom prst="rect">
            <a:avLst/>
          </a:prstGeom>
        </p:spPr>
      </p:pic>
      <p:pic>
        <p:nvPicPr>
          <p:cNvPr id="21" name="Imagen 20"/>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rot="5400000">
            <a:off x="1382508" y="4240945"/>
            <a:ext cx="2017002" cy="2514555"/>
          </a:xfrm>
          <a:prstGeom prst="rect">
            <a:avLst/>
          </a:prstGeom>
        </p:spPr>
      </p:pic>
      <p:sp>
        <p:nvSpPr>
          <p:cNvPr id="27" name="Flecha derecha 26"/>
          <p:cNvSpPr/>
          <p:nvPr/>
        </p:nvSpPr>
        <p:spPr>
          <a:xfrm>
            <a:off x="3751023" y="5170139"/>
            <a:ext cx="867245" cy="656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8" name="Flecha derecha 27"/>
          <p:cNvSpPr/>
          <p:nvPr/>
        </p:nvSpPr>
        <p:spPr>
          <a:xfrm>
            <a:off x="7305859" y="5110262"/>
            <a:ext cx="867245" cy="656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extLst>
      <p:ext uri="{BB962C8B-B14F-4D97-AF65-F5344CB8AC3E}">
        <p14:creationId xmlns:p14="http://schemas.microsoft.com/office/powerpoint/2010/main" val="283058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8F63A3B-78C7-47BE-AE5E-E10140E04643}" type="slidenum">
              <a:rPr lang="en-US" smtClean="0"/>
              <a:t>8</a:t>
            </a:fld>
            <a:endParaRPr lang="en-US" dirty="0"/>
          </a:p>
        </p:txBody>
      </p:sp>
      <p:sp>
        <p:nvSpPr>
          <p:cNvPr id="5" name="Título 1"/>
          <p:cNvSpPr txBox="1">
            <a:spLocks/>
          </p:cNvSpPr>
          <p:nvPr/>
        </p:nvSpPr>
        <p:spPr>
          <a:xfrm>
            <a:off x="304799" y="419676"/>
            <a:ext cx="11453813" cy="762000"/>
          </a:xfrm>
          <a:prstGeom prst="rect">
            <a:avLst/>
          </a:prstGeom>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s-VE" sz="3600" b="1" dirty="0" smtClean="0">
                <a:latin typeface="Times New Roman" panose="02020603050405020304" pitchFamily="18" charset="0"/>
                <a:cs typeface="Times New Roman" panose="02020603050405020304" pitchFamily="18" charset="0"/>
              </a:rPr>
              <a:t>Análisis detallado</a:t>
            </a:r>
            <a:endParaRPr lang="es-VE" sz="3600" b="1" dirty="0">
              <a:latin typeface="Times New Roman" panose="02020603050405020304" pitchFamily="18" charset="0"/>
              <a:cs typeface="Times New Roman" panose="02020603050405020304" pitchFamily="18" charset="0"/>
            </a:endParaRPr>
          </a:p>
        </p:txBody>
      </p:sp>
      <p:graphicFrame>
        <p:nvGraphicFramePr>
          <p:cNvPr id="6" name="Tabla 5"/>
          <p:cNvGraphicFramePr>
            <a:graphicFrameLocks noGrp="1"/>
          </p:cNvGraphicFramePr>
          <p:nvPr>
            <p:extLst>
              <p:ext uri="{D42A27DB-BD31-4B8C-83A1-F6EECF244321}">
                <p14:modId xmlns:p14="http://schemas.microsoft.com/office/powerpoint/2010/main" val="3267000056"/>
              </p:ext>
            </p:extLst>
          </p:nvPr>
        </p:nvGraphicFramePr>
        <p:xfrm>
          <a:off x="1550588" y="1181676"/>
          <a:ext cx="9393636" cy="5197217"/>
        </p:xfrm>
        <a:graphic>
          <a:graphicData uri="http://schemas.openxmlformats.org/drawingml/2006/table">
            <a:tbl>
              <a:tblPr firstRow="1" bandRow="1">
                <a:tableStyleId>{5C22544A-7EE6-4342-B048-85BDC9FD1C3A}</a:tableStyleId>
              </a:tblPr>
              <a:tblGrid>
                <a:gridCol w="3131212">
                  <a:extLst>
                    <a:ext uri="{9D8B030D-6E8A-4147-A177-3AD203B41FA5}">
                      <a16:colId xmlns:a16="http://schemas.microsoft.com/office/drawing/2014/main" val="1751693987"/>
                    </a:ext>
                  </a:extLst>
                </a:gridCol>
                <a:gridCol w="3131212">
                  <a:extLst>
                    <a:ext uri="{9D8B030D-6E8A-4147-A177-3AD203B41FA5}">
                      <a16:colId xmlns:a16="http://schemas.microsoft.com/office/drawing/2014/main" val="636102150"/>
                    </a:ext>
                  </a:extLst>
                </a:gridCol>
                <a:gridCol w="3131212">
                  <a:extLst>
                    <a:ext uri="{9D8B030D-6E8A-4147-A177-3AD203B41FA5}">
                      <a16:colId xmlns:a16="http://schemas.microsoft.com/office/drawing/2014/main" val="4279354073"/>
                    </a:ext>
                  </a:extLst>
                </a:gridCol>
              </a:tblGrid>
              <a:tr h="1001924">
                <a:tc>
                  <a:txBody>
                    <a:bodyPr/>
                    <a:lstStyle/>
                    <a:p>
                      <a:pPr algn="ctr"/>
                      <a:r>
                        <a:rPr lang="es-VE" sz="2000" dirty="0" smtClean="0">
                          <a:latin typeface="Times New Roman" panose="02020603050405020304" pitchFamily="18" charset="0"/>
                          <a:cs typeface="Times New Roman" panose="02020603050405020304" pitchFamily="18" charset="0"/>
                        </a:rPr>
                        <a:t>Muestra </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Estado del agua</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Filtro</a:t>
                      </a:r>
                      <a:r>
                        <a:rPr lang="es-VE" sz="2000" baseline="0" dirty="0" smtClean="0">
                          <a:latin typeface="Times New Roman" panose="02020603050405020304" pitchFamily="18" charset="0"/>
                          <a:cs typeface="Times New Roman" panose="02020603050405020304" pitchFamily="18" charset="0"/>
                        </a:rPr>
                        <a:t> del agua</a:t>
                      </a:r>
                      <a:endParaRPr lang="es-VE"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9662343"/>
                  </a:ext>
                </a:extLst>
              </a:tr>
              <a:tr h="1001924">
                <a:tc>
                  <a:txBody>
                    <a:bodyPr/>
                    <a:lstStyle/>
                    <a:p>
                      <a:pPr algn="ctr"/>
                      <a:r>
                        <a:rPr lang="es-VE" sz="2000" dirty="0" smtClean="0">
                          <a:latin typeface="Times New Roman" panose="02020603050405020304" pitchFamily="18" charset="0"/>
                          <a:cs typeface="Times New Roman" panose="02020603050405020304" pitchFamily="18" charset="0"/>
                        </a:rPr>
                        <a:t>07/06/2025</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Se observa </a:t>
                      </a:r>
                      <a:r>
                        <a:rPr lang="es-VE" sz="2000" baseline="0" dirty="0" smtClean="0">
                          <a:latin typeface="Times New Roman" panose="02020603050405020304" pitchFamily="18" charset="0"/>
                          <a:cs typeface="Times New Roman" panose="02020603050405020304" pitchFamily="18" charset="0"/>
                        </a:rPr>
                        <a:t>ligeras suciedad (grasa)</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No</a:t>
                      </a:r>
                      <a:r>
                        <a:rPr lang="es-VE" sz="2000" baseline="0" dirty="0" smtClean="0">
                          <a:latin typeface="Times New Roman" panose="02020603050405020304" pitchFamily="18" charset="0"/>
                          <a:cs typeface="Times New Roman" panose="02020603050405020304" pitchFamily="18" charset="0"/>
                        </a:rPr>
                        <a:t> tiene</a:t>
                      </a:r>
                      <a:endParaRPr lang="es-VE"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73016686"/>
                  </a:ext>
                </a:extLst>
              </a:tr>
              <a:tr h="572089">
                <a:tc>
                  <a:txBody>
                    <a:bodyPr/>
                    <a:lstStyle/>
                    <a:p>
                      <a:pPr algn="ctr"/>
                      <a:r>
                        <a:rPr lang="es-VE" sz="2000" dirty="0" smtClean="0">
                          <a:latin typeface="Times New Roman" panose="02020603050405020304" pitchFamily="18" charset="0"/>
                          <a:cs typeface="Times New Roman" panose="02020603050405020304" pitchFamily="18" charset="0"/>
                        </a:rPr>
                        <a:t>07/06/2025</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Se observa limpio</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Permanece</a:t>
                      </a:r>
                      <a:r>
                        <a:rPr lang="es-VE" sz="2000" baseline="0" dirty="0" smtClean="0">
                          <a:latin typeface="Times New Roman" panose="02020603050405020304" pitchFamily="18" charset="0"/>
                          <a:cs typeface="Times New Roman" panose="02020603050405020304" pitchFamily="18" charset="0"/>
                        </a:rPr>
                        <a:t> limpio</a:t>
                      </a:r>
                      <a:endParaRPr lang="es-VE"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18190798"/>
                  </a:ext>
                </a:extLst>
              </a:tr>
              <a:tr h="1001924">
                <a:tc>
                  <a:txBody>
                    <a:bodyPr/>
                    <a:lstStyle/>
                    <a:p>
                      <a:pPr algn="ctr"/>
                      <a:r>
                        <a:rPr lang="es-VE" sz="2000" dirty="0" smtClean="0">
                          <a:latin typeface="Times New Roman" panose="02020603050405020304" pitchFamily="18" charset="0"/>
                          <a:cs typeface="Times New Roman" panose="02020603050405020304" pitchFamily="18" charset="0"/>
                        </a:rPr>
                        <a:t>09/06/2025</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Se observa igual</a:t>
                      </a:r>
                      <a:r>
                        <a:rPr lang="es-VE" sz="2000" baseline="0" dirty="0" smtClean="0">
                          <a:latin typeface="Times New Roman" panose="02020603050405020304" pitchFamily="18" charset="0"/>
                          <a:cs typeface="Times New Roman" panose="02020603050405020304" pitchFamily="18" charset="0"/>
                        </a:rPr>
                        <a:t> que la anterior</a:t>
                      </a:r>
                      <a:endParaRPr lang="es-VE" sz="20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609630" rtl="0" eaLnBrk="1" fontAlgn="auto" latinLnBrk="0" hangingPunct="1">
                        <a:lnSpc>
                          <a:spcPct val="100000"/>
                        </a:lnSpc>
                        <a:spcBef>
                          <a:spcPts val="0"/>
                        </a:spcBef>
                        <a:spcAft>
                          <a:spcPts val="0"/>
                        </a:spcAft>
                        <a:buClrTx/>
                        <a:buSzTx/>
                        <a:buFontTx/>
                        <a:buNone/>
                        <a:tabLst/>
                        <a:defRPr/>
                      </a:pPr>
                      <a:r>
                        <a:rPr lang="es-VE" sz="2000" baseline="0" dirty="0" err="1" smtClean="0">
                          <a:latin typeface="Times New Roman" panose="02020603050405020304" pitchFamily="18" charset="0"/>
                          <a:cs typeface="Times New Roman" panose="02020603050405020304" pitchFamily="18" charset="0"/>
                        </a:rPr>
                        <a:t>Coloramientos</a:t>
                      </a:r>
                      <a:r>
                        <a:rPr lang="es-VE" sz="2000" baseline="0" dirty="0" smtClean="0">
                          <a:latin typeface="Times New Roman" panose="02020603050405020304" pitchFamily="18" charset="0"/>
                          <a:cs typeface="Times New Roman" panose="02020603050405020304" pitchFamily="18" charset="0"/>
                        </a:rPr>
                        <a:t> en la salida de agua</a:t>
                      </a:r>
                      <a:endParaRPr lang="es-VE" sz="2000" dirty="0" smtClean="0">
                        <a:latin typeface="Times New Roman" panose="02020603050405020304" pitchFamily="18" charset="0"/>
                        <a:cs typeface="Times New Roman" panose="02020603050405020304" pitchFamily="18" charset="0"/>
                      </a:endParaRPr>
                    </a:p>
                    <a:p>
                      <a:pPr algn="ctr"/>
                      <a:r>
                        <a:rPr lang="es-VE" sz="2000" dirty="0" smtClean="0">
                          <a:latin typeface="Times New Roman" panose="02020603050405020304" pitchFamily="18" charset="0"/>
                          <a:cs typeface="Times New Roman" panose="02020603050405020304" pitchFamily="18" charset="0"/>
                        </a:rPr>
                        <a:t>dejando leve suciedad,</a:t>
                      </a:r>
                      <a:r>
                        <a:rPr lang="es-VE" sz="2000" baseline="0" dirty="0" smtClean="0">
                          <a:latin typeface="Times New Roman" panose="02020603050405020304" pitchFamily="18" charset="0"/>
                          <a:cs typeface="Times New Roman" panose="02020603050405020304" pitchFamily="18" charset="0"/>
                        </a:rPr>
                        <a:t> al empezar a manchar el colador de tela.</a:t>
                      </a:r>
                      <a:endParaRPr lang="es-VE"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97394694"/>
                  </a:ext>
                </a:extLst>
              </a:tr>
              <a:tr h="1001924">
                <a:tc>
                  <a:txBody>
                    <a:bodyPr/>
                    <a:lstStyle/>
                    <a:p>
                      <a:pPr algn="ctr"/>
                      <a:r>
                        <a:rPr lang="es-VE" sz="2000" dirty="0" smtClean="0">
                          <a:latin typeface="Times New Roman" panose="02020603050405020304" pitchFamily="18" charset="0"/>
                          <a:cs typeface="Times New Roman" panose="02020603050405020304" pitchFamily="18" charset="0"/>
                        </a:rPr>
                        <a:t>14/06/2025</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Se muestra limpia pero con</a:t>
                      </a:r>
                      <a:r>
                        <a:rPr lang="es-VE" sz="2000" baseline="0" dirty="0" smtClean="0">
                          <a:latin typeface="Times New Roman" panose="02020603050405020304" pitchFamily="18" charset="0"/>
                          <a:cs typeface="Times New Roman" panose="02020603050405020304" pitchFamily="18" charset="0"/>
                        </a:rPr>
                        <a:t> partículas oscuras</a:t>
                      </a:r>
                      <a:endParaRPr lang="es-VE" sz="2000" dirty="0">
                        <a:latin typeface="Times New Roman" panose="02020603050405020304" pitchFamily="18" charset="0"/>
                        <a:cs typeface="Times New Roman" panose="02020603050405020304" pitchFamily="18" charset="0"/>
                      </a:endParaRPr>
                    </a:p>
                  </a:txBody>
                  <a:tcPr/>
                </a:tc>
                <a:tc>
                  <a:txBody>
                    <a:bodyPr/>
                    <a:lstStyle/>
                    <a:p>
                      <a:pPr algn="ctr"/>
                      <a:r>
                        <a:rPr lang="es-VE" sz="2000" dirty="0" smtClean="0">
                          <a:latin typeface="Times New Roman" panose="02020603050405020304" pitchFamily="18" charset="0"/>
                          <a:cs typeface="Times New Roman" panose="02020603050405020304" pitchFamily="18" charset="0"/>
                        </a:rPr>
                        <a:t>Desgaste en el filtro conservando poso agentes</a:t>
                      </a:r>
                      <a:r>
                        <a:rPr lang="es-VE" sz="2000" baseline="0" dirty="0" smtClean="0">
                          <a:latin typeface="Times New Roman" panose="02020603050405020304" pitchFamily="18" charset="0"/>
                          <a:cs typeface="Times New Roman" panose="02020603050405020304" pitchFamily="18" charset="0"/>
                        </a:rPr>
                        <a:t> contaminantes</a:t>
                      </a:r>
                      <a:endParaRPr lang="es-VE"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93058510"/>
                  </a:ext>
                </a:extLst>
              </a:tr>
            </a:tbl>
          </a:graphicData>
        </a:graphic>
      </p:graphicFrame>
    </p:spTree>
    <p:extLst>
      <p:ext uri="{BB962C8B-B14F-4D97-AF65-F5344CB8AC3E}">
        <p14:creationId xmlns:p14="http://schemas.microsoft.com/office/powerpoint/2010/main" val="150841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8F63A3B-78C7-47BE-AE5E-E10140E04643}" type="slidenum">
              <a:rPr lang="en-US" smtClean="0"/>
              <a:t>9</a:t>
            </a:fld>
            <a:endParaRPr lang="en-US" dirty="0"/>
          </a:p>
        </p:txBody>
      </p:sp>
      <p:pic>
        <p:nvPicPr>
          <p:cNvPr id="5" name="Imagen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95600" y="1500188"/>
            <a:ext cx="5791200" cy="4343400"/>
          </a:xfrm>
          <a:prstGeom prst="rect">
            <a:avLst/>
          </a:prstGeom>
        </p:spPr>
      </p:pic>
      <p:sp>
        <p:nvSpPr>
          <p:cNvPr id="6" name="Título 1"/>
          <p:cNvSpPr txBox="1">
            <a:spLocks/>
          </p:cNvSpPr>
          <p:nvPr/>
        </p:nvSpPr>
        <p:spPr>
          <a:xfrm>
            <a:off x="304799" y="419676"/>
            <a:ext cx="11453813" cy="762000"/>
          </a:xfrm>
          <a:prstGeom prst="rect">
            <a:avLst/>
          </a:prstGeom>
        </p:spPr>
        <p:txBody>
          <a:bodyPr vert="horz" lIns="91440" tIns="45720" rIns="91440" bIns="45720" rtlCol="0" anchor="ct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r>
              <a:rPr lang="es-VE" sz="3600" b="1" dirty="0" smtClean="0">
                <a:latin typeface="Times New Roman" panose="02020603050405020304" pitchFamily="18" charset="0"/>
                <a:cs typeface="Times New Roman" panose="02020603050405020304" pitchFamily="18" charset="0"/>
              </a:rPr>
              <a:t>Comparación de aguas</a:t>
            </a:r>
            <a:endParaRPr lang="es-VE" sz="3600" b="1" dirty="0">
              <a:latin typeface="Times New Roman" panose="02020603050405020304" pitchFamily="18" charset="0"/>
              <a:cs typeface="Times New Roman" panose="02020603050405020304" pitchFamily="18" charset="0"/>
            </a:endParaRPr>
          </a:p>
        </p:txBody>
      </p:sp>
      <p:sp>
        <p:nvSpPr>
          <p:cNvPr id="7" name="Marcador de contenido 2"/>
          <p:cNvSpPr txBox="1">
            <a:spLocks/>
          </p:cNvSpPr>
          <p:nvPr/>
        </p:nvSpPr>
        <p:spPr>
          <a:xfrm>
            <a:off x="1001714" y="4462966"/>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Agua potable</a:t>
            </a:r>
          </a:p>
        </p:txBody>
      </p:sp>
      <p:sp>
        <p:nvSpPr>
          <p:cNvPr id="8" name="Marcador de contenido 2"/>
          <p:cNvSpPr txBox="1">
            <a:spLocks/>
          </p:cNvSpPr>
          <p:nvPr/>
        </p:nvSpPr>
        <p:spPr>
          <a:xfrm>
            <a:off x="4836321" y="5843588"/>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Agua de la llave</a:t>
            </a:r>
          </a:p>
        </p:txBody>
      </p:sp>
      <p:sp>
        <p:nvSpPr>
          <p:cNvPr id="9" name="Marcador de contenido 2"/>
          <p:cNvSpPr txBox="1">
            <a:spLocks/>
          </p:cNvSpPr>
          <p:nvPr/>
        </p:nvSpPr>
        <p:spPr>
          <a:xfrm>
            <a:off x="9077325" y="3994591"/>
            <a:ext cx="2114549" cy="706175"/>
          </a:xfrm>
          <a:prstGeom prst="rect">
            <a:avLst/>
          </a:prstGeom>
        </p:spPr>
        <p:txBody>
          <a:bodyPr vert="horz" lIns="91440" tIns="45720" rIns="91440" bIns="45720" rtlCol="0">
            <a:noAutofit/>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buNone/>
            </a:pPr>
            <a:r>
              <a:rPr lang="es-VE" sz="2000" dirty="0" smtClean="0">
                <a:latin typeface="Times New Roman" panose="02020603050405020304" pitchFamily="18" charset="0"/>
                <a:cs typeface="Times New Roman" panose="02020603050405020304" pitchFamily="18" charset="0"/>
              </a:rPr>
              <a:t>Agua residual</a:t>
            </a:r>
          </a:p>
        </p:txBody>
      </p:sp>
      <p:sp>
        <p:nvSpPr>
          <p:cNvPr id="10" name="Flecha derecha 9"/>
          <p:cNvSpPr/>
          <p:nvPr/>
        </p:nvSpPr>
        <p:spPr>
          <a:xfrm>
            <a:off x="1709738" y="4760995"/>
            <a:ext cx="1201341" cy="6572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1" name="Flecha derecha 10"/>
          <p:cNvSpPr/>
          <p:nvPr/>
        </p:nvSpPr>
        <p:spPr>
          <a:xfrm flipH="1">
            <a:off x="8686800" y="4313103"/>
            <a:ext cx="1185862" cy="671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12" name="Flecha abajo 11"/>
          <p:cNvSpPr/>
          <p:nvPr/>
        </p:nvSpPr>
        <p:spPr>
          <a:xfrm flipV="1">
            <a:off x="5379245" y="4875295"/>
            <a:ext cx="854868" cy="9682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Tree>
    <p:extLst>
      <p:ext uri="{BB962C8B-B14F-4D97-AF65-F5344CB8AC3E}">
        <p14:creationId xmlns:p14="http://schemas.microsoft.com/office/powerpoint/2010/main" val="2724859470"/>
      </p:ext>
    </p:extLst>
  </p:cSld>
  <p:clrMapOvr>
    <a:masterClrMapping/>
  </p:clrMapOvr>
</p:sld>
</file>

<file path=ppt/theme/theme1.xml><?xml version="1.0" encoding="utf-8"?>
<a:theme xmlns:a="http://schemas.openxmlformats.org/drawingml/2006/main" name="Cover and End Slide Master">
  <a:themeElements>
    <a:clrScheme name="ALLPPT-407">
      <a:dk1>
        <a:sysClr val="windowText" lastClr="000000"/>
      </a:dk1>
      <a:lt1>
        <a:sysClr val="window" lastClr="FFFFFF"/>
      </a:lt1>
      <a:dk2>
        <a:srgbClr val="44546A"/>
      </a:dk2>
      <a:lt2>
        <a:srgbClr val="E7E6E6"/>
      </a:lt2>
      <a:accent1>
        <a:srgbClr val="1FFBFD"/>
      </a:accent1>
      <a:accent2>
        <a:srgbClr val="0AA6ED"/>
      </a:accent2>
      <a:accent3>
        <a:srgbClr val="0085F2"/>
      </a:accent3>
      <a:accent4>
        <a:srgbClr val="125AC4"/>
      </a:accent4>
      <a:accent5>
        <a:srgbClr val="00307E"/>
      </a:accent5>
      <a:accent6>
        <a:srgbClr val="000096"/>
      </a:accent6>
      <a:hlink>
        <a:srgbClr val="FFFFFF"/>
      </a:hlink>
      <a:folHlink>
        <a:srgbClr val="26262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407">
      <a:dk1>
        <a:sysClr val="windowText" lastClr="000000"/>
      </a:dk1>
      <a:lt1>
        <a:sysClr val="window" lastClr="FFFFFF"/>
      </a:lt1>
      <a:dk2>
        <a:srgbClr val="44546A"/>
      </a:dk2>
      <a:lt2>
        <a:srgbClr val="E7E6E6"/>
      </a:lt2>
      <a:accent1>
        <a:srgbClr val="1FFBFD"/>
      </a:accent1>
      <a:accent2>
        <a:srgbClr val="0AA6ED"/>
      </a:accent2>
      <a:accent3>
        <a:srgbClr val="0085F2"/>
      </a:accent3>
      <a:accent4>
        <a:srgbClr val="125AC4"/>
      </a:accent4>
      <a:accent5>
        <a:srgbClr val="00307E"/>
      </a:accent5>
      <a:accent6>
        <a:srgbClr val="000096"/>
      </a:accent6>
      <a:hlink>
        <a:srgbClr val="FFFFFF"/>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407">
      <a:dk1>
        <a:sysClr val="windowText" lastClr="000000"/>
      </a:dk1>
      <a:lt1>
        <a:sysClr val="window" lastClr="FFFFFF"/>
      </a:lt1>
      <a:dk2>
        <a:srgbClr val="44546A"/>
      </a:dk2>
      <a:lt2>
        <a:srgbClr val="E7E6E6"/>
      </a:lt2>
      <a:accent1>
        <a:srgbClr val="1FFBFD"/>
      </a:accent1>
      <a:accent2>
        <a:srgbClr val="0AA6ED"/>
      </a:accent2>
      <a:accent3>
        <a:srgbClr val="0085F2"/>
      </a:accent3>
      <a:accent4>
        <a:srgbClr val="125AC4"/>
      </a:accent4>
      <a:accent5>
        <a:srgbClr val="00307E"/>
      </a:accent5>
      <a:accent6>
        <a:srgbClr val="000096"/>
      </a:accent6>
      <a:hlink>
        <a:srgbClr val="FFFFFF"/>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ontents Slide Master">
  <a:themeElements>
    <a:clrScheme name="ALLPPT-407">
      <a:dk1>
        <a:sysClr val="windowText" lastClr="000000"/>
      </a:dk1>
      <a:lt1>
        <a:sysClr val="window" lastClr="FFFFFF"/>
      </a:lt1>
      <a:dk2>
        <a:srgbClr val="44546A"/>
      </a:dk2>
      <a:lt2>
        <a:srgbClr val="E7E6E6"/>
      </a:lt2>
      <a:accent1>
        <a:srgbClr val="1FFBFD"/>
      </a:accent1>
      <a:accent2>
        <a:srgbClr val="0AA6ED"/>
      </a:accent2>
      <a:accent3>
        <a:srgbClr val="0085F2"/>
      </a:accent3>
      <a:accent4>
        <a:srgbClr val="125AC4"/>
      </a:accent4>
      <a:accent5>
        <a:srgbClr val="00307E"/>
      </a:accent5>
      <a:accent6>
        <a:srgbClr val="000096"/>
      </a:accent6>
      <a:hlink>
        <a:srgbClr val="FFFFFF"/>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Section Break Slide Master">
  <a:themeElements>
    <a:clrScheme name="ALLPPT-407">
      <a:dk1>
        <a:sysClr val="windowText" lastClr="000000"/>
      </a:dk1>
      <a:lt1>
        <a:sysClr val="window" lastClr="FFFFFF"/>
      </a:lt1>
      <a:dk2>
        <a:srgbClr val="44546A"/>
      </a:dk2>
      <a:lt2>
        <a:srgbClr val="E7E6E6"/>
      </a:lt2>
      <a:accent1>
        <a:srgbClr val="1FFBFD"/>
      </a:accent1>
      <a:accent2>
        <a:srgbClr val="0AA6ED"/>
      </a:accent2>
      <a:accent3>
        <a:srgbClr val="0085F2"/>
      </a:accent3>
      <a:accent4>
        <a:srgbClr val="125AC4"/>
      </a:accent4>
      <a:accent5>
        <a:srgbClr val="00307E"/>
      </a:accent5>
      <a:accent6>
        <a:srgbClr val="000096"/>
      </a:accent6>
      <a:hlink>
        <a:srgbClr val="FFFFFF"/>
      </a:hlink>
      <a:folHlink>
        <a:srgbClr val="262626"/>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e6e01ebd-820e-4321-baaf-9fd19b804c8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Plantilla-contaminacion-agua</Template>
  <TotalTime>189</TotalTime>
  <Words>446</Words>
  <Application>Microsoft Office PowerPoint</Application>
  <PresentationFormat>Panorámica</PresentationFormat>
  <Paragraphs>96</Paragraphs>
  <Slides>10</Slides>
  <Notes>1</Notes>
  <HiddenSlides>0</HiddenSlides>
  <MMClips>0</MMClips>
  <ScaleCrop>false</ScaleCrop>
  <HeadingPairs>
    <vt:vector size="6" baseType="variant">
      <vt:variant>
        <vt:lpstr>Fuentes usadas</vt:lpstr>
      </vt:variant>
      <vt:variant>
        <vt:i4>5</vt:i4>
      </vt:variant>
      <vt:variant>
        <vt:lpstr>Tema</vt:lpstr>
      </vt:variant>
      <vt:variant>
        <vt:i4>6</vt:i4>
      </vt:variant>
      <vt:variant>
        <vt:lpstr>Títulos de diapositiva</vt:lpstr>
      </vt:variant>
      <vt:variant>
        <vt:i4>10</vt:i4>
      </vt:variant>
    </vt:vector>
  </HeadingPairs>
  <TitlesOfParts>
    <vt:vector size="21" baseType="lpstr">
      <vt:lpstr>Arial</vt:lpstr>
      <vt:lpstr>Arial Unicode MS</vt:lpstr>
      <vt:lpstr>Calibri</vt:lpstr>
      <vt:lpstr>Calibri Light</vt:lpstr>
      <vt:lpstr>Times New Roman</vt:lpstr>
      <vt:lpstr>Cover and End Slide Master</vt:lpstr>
      <vt:lpstr>Contents Slide Master</vt:lpstr>
      <vt:lpstr>Section Break Slide Master</vt:lpstr>
      <vt:lpstr>1_Contents Slide Master</vt:lpstr>
      <vt:lpstr>1_Section Break Slide Master</vt:lpstr>
      <vt:lpstr>e6e01ebd-820e-4321-baaf-9fd19b804c89</vt:lpstr>
      <vt:lpstr>TEMA 3: Control y Evaluación de la Contaminación del Agua </vt:lpstr>
      <vt:lpstr>Experimento 1: Tratamiento de aguas residuales.</vt:lpstr>
      <vt:lpstr>Presentación de PowerPoint</vt:lpstr>
      <vt:lpstr>Peso de los filtros</vt:lpstr>
      <vt:lpstr>Presentación de PowerPoint</vt:lpstr>
      <vt:lpstr>Experimento 2: Medición de la calidad del agua potable</vt:lpstr>
      <vt:lpstr>Experimento 2: Medición de la calidad del agua potable</vt:lpstr>
      <vt:lpstr>Presentación de PowerPoint</vt:lpstr>
      <vt:lpstr>Presentación de PowerPoint</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Luannys</dc:creator>
  <cp:lastModifiedBy>Luannys</cp:lastModifiedBy>
  <cp:revision>20</cp:revision>
  <dcterms:created xsi:type="dcterms:W3CDTF">2025-06-27T06:17:12Z</dcterms:created>
  <dcterms:modified xsi:type="dcterms:W3CDTF">2025-06-27T09:26:29Z</dcterms:modified>
</cp:coreProperties>
</file>