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80" r:id="rId6"/>
    <p:sldId id="270" r:id="rId7"/>
    <p:sldId id="271" r:id="rId8"/>
    <p:sldId id="273" r:id="rId9"/>
    <p:sldId id="272" r:id="rId10"/>
    <p:sldId id="275" r:id="rId11"/>
    <p:sldId id="276" r:id="rId12"/>
    <p:sldId id="274" r:id="rId13"/>
    <p:sldId id="279" r:id="rId14"/>
    <p:sldId id="278" r:id="rId15"/>
    <p:sldId id="281" r:id="rId16"/>
    <p:sldId id="267" r:id="rId1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2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02F1CD6-83D7-4AFB-B44E-9B783AF7FD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EBFA468-76A1-4AFF-8A25-EDF86E61AC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78520-E9AB-4B1A-9B49-E67C72256C29}" type="datetimeFigureOut">
              <a:rPr lang="es-ES" smtClean="0"/>
              <a:t>31/10/2022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85C005-4ADD-42E5-B8DF-CB4478D3C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A2E970-8FFB-4C05-AA67-65B70B39BD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C2AA7-279B-4C56-AF4B-F60E713A5A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107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881C-69AF-4E68-B910-A30DC57EEF83}" type="datetimeFigureOut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2ED02-0BE9-46EA-BA63-E1EED13817D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0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0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44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000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17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0E83B3-2DF2-4C51-8E37-F0891FBF120C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86DD05-C942-401F-BA9D-1FF2ECF27C7A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9386C7-0916-4725-9AF6-7DDE6FD7513B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s-ES" noProof="0"/>
              <a:t>Haga clic para modificar el estilo del título del patrón</a:t>
            </a:r>
          </a:p>
        </p:txBody>
      </p:sp>
      <p:sp>
        <p:nvSpPr>
          <p:cNvPr id="14" name="Marcador de posición de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DD2A35-1D5E-47C8-8B08-48CCCCCDDF4D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9" name="Cuadro de texto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“</a:t>
            </a:r>
          </a:p>
        </p:txBody>
      </p:sp>
      <p:sp>
        <p:nvSpPr>
          <p:cNvPr id="13" name="Cuadro de texto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9F04CC-8741-45EA-9BD2-B1BD38506667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6" name="Marcador de posición de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9" name="Marcador de posición de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4" name="Marcador de posición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3FAF36-9F18-4027-B0AC-A2B1BE25CF1B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4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9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2" name="Marcador de posición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0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3" name="Marcador de posición de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4" name="Marcador de posición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1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D4A86A-2CEE-444A-AE80-15C3ABA49728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4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 anchorCtr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2B2A3C-8431-49B4-B96F-C4B888D3E457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5563F4-9295-4742-9244-84287EB7291F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80820C-E135-48C2-83AB-4A8E29380C8D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E4E08F-4E28-408F-ADA0-39396887AC06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605A5A-DCAF-481E-BBF5-8C07CB5D8493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5A8288-3577-4402-B328-FD4294D38999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D7DEEB-AC70-4070-BF1B-ABC9B6FC04DF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5D6D5-B3C0-46E2-BD0D-E0FD25BADF10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81006A-89A7-4F62-93D0-38C1C96445DC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F0BA48-95C2-4B97-AC2A-FFEF570A9561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39B356B7-B422-45F8-B0DC-60582FE5A1F5}" type="datetime1">
              <a:rPr lang="es-ES" noProof="0" smtClean="0"/>
              <a:t>31/10/2022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uneg.edu.ve/" TargetMode="External"/><Relationship Id="rId2" Type="http://schemas.openxmlformats.org/officeDocument/2006/relationships/hyperlink" Target="https://uneg.gconex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la metálica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0617" y="1044120"/>
            <a:ext cx="7416675" cy="3329581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s-VE" b="1" dirty="0"/>
              <a:t>INDUCCIÓN PLATAFORMA MOODLE</a:t>
            </a:r>
            <a:endParaRPr lang="es-ES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8955" y="4777380"/>
            <a:ext cx="5118845" cy="988420"/>
          </a:xfrm>
        </p:spPr>
        <p:txBody>
          <a:bodyPr rtlCol="0">
            <a:prstTxWarp prst="textTriangle">
              <a:avLst>
                <a:gd name="adj" fmla="val 32498"/>
              </a:avLst>
            </a:prstTxWarp>
            <a:noAutofit/>
          </a:bodyPr>
          <a:lstStyle/>
          <a:p>
            <a:r>
              <a:rPr lang="es-VE" sz="5400" b="1" dirty="0"/>
              <a:t>UNEGVIRTUAL</a:t>
            </a:r>
            <a:endParaRPr lang="es-ES" sz="5400" b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uadroTexto 5"/>
          <p:cNvSpPr txBox="1"/>
          <p:nvPr/>
        </p:nvSpPr>
        <p:spPr>
          <a:xfrm>
            <a:off x="5860208" y="6212532"/>
            <a:ext cx="596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/>
              <a:t>ELABORADO POR: SOPORTE TECNICO UNEGVIRTUAL</a:t>
            </a:r>
            <a:endParaRPr lang="es-ES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8" y="395178"/>
            <a:ext cx="1029470" cy="10024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6" y="3429005"/>
            <a:ext cx="1806333" cy="11003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1" y="1951668"/>
            <a:ext cx="1598445" cy="92874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1" y="5073517"/>
            <a:ext cx="1839484" cy="119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n 124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Elipse 128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Imagen 130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Imagen 132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Rectángulo 134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Marcador de posición de contenido 13" descr="forma geométrica en un fondo de círculos y líneas">
            <a:extLst>
              <a:ext uri="{FF2B5EF4-FFF2-40B4-BE49-F238E27FC236}">
                <a16:creationId xmlns:a16="http://schemas.microsoft.com/office/drawing/2014/main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Rectángulo 136">
            <a:extLst>
              <a:ext uri="{FF2B5EF4-FFF2-40B4-BE49-F238E27FC236}">
                <a16:creationId xmlns:a16="http://schemas.microsoft.com/office/drawing/2014/main" id="{529DF628-3DC1-41BF-9730-E680D7FC2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472" y="183311"/>
            <a:ext cx="7469983" cy="767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s-VE" sz="4000" b="1" dirty="0">
                <a:solidFill>
                  <a:schemeClr val="bg1"/>
                </a:solidFill>
              </a:rPr>
              <a:t>CALIFICACIONES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7672" y="1477957"/>
            <a:ext cx="942240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n 124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Elipse 128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Imagen 130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Imagen 132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Rectángulo 134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Marcador de posición de contenido 13" descr="forma geométrica en un fondo de círculos y líneas">
            <a:extLst>
              <a:ext uri="{FF2B5EF4-FFF2-40B4-BE49-F238E27FC236}">
                <a16:creationId xmlns:a16="http://schemas.microsoft.com/office/drawing/2014/main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-127000" y="0"/>
            <a:ext cx="12192000" cy="6858000"/>
          </a:xfrm>
          <a:prstGeom prst="rect">
            <a:avLst/>
          </a:prstGeom>
        </p:spPr>
      </p:pic>
      <p:sp>
        <p:nvSpPr>
          <p:cNvPr id="137" name="Rectángulo 136">
            <a:extLst>
              <a:ext uri="{FF2B5EF4-FFF2-40B4-BE49-F238E27FC236}">
                <a16:creationId xmlns:a16="http://schemas.microsoft.com/office/drawing/2014/main" id="{529DF628-3DC1-41BF-9730-E680D7FC2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931" y="219526"/>
            <a:ext cx="7469983" cy="767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s-VE" sz="4000" b="1" dirty="0">
                <a:solidFill>
                  <a:schemeClr val="bg1"/>
                </a:solidFill>
              </a:rPr>
              <a:t>Mensajería Interna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/>
          <a:srcRect l="2137" t="14587" b="17349"/>
          <a:stretch/>
        </p:blipFill>
        <p:spPr>
          <a:xfrm>
            <a:off x="5727700" y="4419600"/>
            <a:ext cx="5891278" cy="194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206" y="1543903"/>
            <a:ext cx="9401175" cy="2019300"/>
          </a:xfrm>
          <a:prstGeom prst="rect">
            <a:avLst/>
          </a:prstGeom>
        </p:spPr>
      </p:pic>
      <p:sp>
        <p:nvSpPr>
          <p:cNvPr id="19" name="Forma 18"/>
          <p:cNvSpPr/>
          <p:nvPr/>
        </p:nvSpPr>
        <p:spPr>
          <a:xfrm rot="4396374">
            <a:off x="8221218" y="2233378"/>
            <a:ext cx="2984254" cy="1710611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7386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9651" y="0"/>
            <a:ext cx="4802188" cy="1400530"/>
          </a:xfrm>
        </p:spPr>
        <p:txBody>
          <a:bodyPr/>
          <a:lstStyle/>
          <a:p>
            <a:pPr algn="ctr"/>
            <a:r>
              <a:rPr lang="es-VE" sz="4000" b="1" dirty="0"/>
              <a:t>SOPORTE TECNICO </a:t>
            </a:r>
            <a:br>
              <a:rPr lang="es-VE" sz="4000" b="1" dirty="0"/>
            </a:br>
            <a:r>
              <a:rPr lang="es-VE" sz="4000" b="1" dirty="0"/>
              <a:t>UNEGVIRTUAL</a:t>
            </a:r>
            <a:endParaRPr lang="es-ES" sz="4000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9664224"/>
              </p:ext>
            </p:extLst>
          </p:nvPr>
        </p:nvGraphicFramePr>
        <p:xfrm>
          <a:off x="1651552" y="1500891"/>
          <a:ext cx="8650287" cy="491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9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254">
                <a:tc>
                  <a:txBody>
                    <a:bodyPr/>
                    <a:lstStyle/>
                    <a:p>
                      <a:pPr algn="ctr"/>
                      <a:r>
                        <a:rPr lang="es-VE" dirty="0">
                          <a:solidFill>
                            <a:schemeClr val="bg1"/>
                          </a:solidFill>
                        </a:rPr>
                        <a:t>Nombre y apellido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>
                          <a:solidFill>
                            <a:schemeClr val="bg1"/>
                          </a:solidFill>
                        </a:rPr>
                        <a:t>Correo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VE" dirty="0" err="1">
                          <a:solidFill>
                            <a:schemeClr val="bg1"/>
                          </a:solidFill>
                        </a:rPr>
                        <a:t>Tlf</a:t>
                      </a:r>
                      <a:r>
                        <a:rPr lang="es-VE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316"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EFREN SAAVEDRA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efrensaavedra@gmail.com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0424-9683979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254"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ROSA BASANTA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rosaemey@gmail.com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0412-9077291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2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DANIELA SALAZAR  </a:t>
                      </a:r>
                    </a:p>
                    <a:p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danielacss28@gmail.com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0412-9772325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2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JOEL URICARE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jjup74@gmail.com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0412-9778924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254"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JHONNY VELASQUEZ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jvelasquez179@hotmail.com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0414-1925188</a:t>
                      </a:r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254"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KELVIN CARIMA</a:t>
                      </a:r>
                      <a:endParaRPr lang="es-E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kelvin.carima@gmail.com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0416-6832256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254">
                <a:tc>
                  <a:txBody>
                    <a:bodyPr/>
                    <a:lstStyle/>
                    <a:p>
                      <a:r>
                        <a:rPr lang="es-ES" dirty="0"/>
                        <a:t>ENNIS URBAEZ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ennisurbaez@gmail.com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0412-1110204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60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diseño abstracto">
            <a:extLst>
              <a:ext uri="{FF2B5EF4-FFF2-40B4-BE49-F238E27FC236}">
                <a16:creationId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es-ES" sz="8800" b="1" dirty="0"/>
              <a:t>Gracias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09" y="1593727"/>
            <a:ext cx="1029470" cy="10024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28" y="4223348"/>
            <a:ext cx="1806333" cy="11003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030" y="3124741"/>
            <a:ext cx="1598445" cy="92874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731" y="5378317"/>
            <a:ext cx="1839484" cy="119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027111" y="3327400"/>
            <a:ext cx="10071100" cy="24384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5975" y="0"/>
            <a:ext cx="7621589" cy="1096682"/>
          </a:xfrm>
        </p:spPr>
        <p:txBody>
          <a:bodyPr/>
          <a:lstStyle/>
          <a:p>
            <a:r>
              <a:rPr lang="es-VE" sz="6000" b="1" dirty="0"/>
              <a:t>Enlaces de ingreso</a:t>
            </a:r>
            <a:endParaRPr lang="es-ES" sz="6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51023" y="3703919"/>
            <a:ext cx="8946541" cy="1922182"/>
          </a:xfrm>
        </p:spPr>
        <p:txBody>
          <a:bodyPr>
            <a:normAutofit/>
          </a:bodyPr>
          <a:lstStyle/>
          <a:p>
            <a:r>
              <a:rPr lang="es-ES" sz="4400" b="1" dirty="0">
                <a:solidFill>
                  <a:schemeClr val="bg1"/>
                </a:solidFill>
                <a:hlinkClick r:id="rId2"/>
              </a:rPr>
              <a:t>https://uneg.gconex.com/</a:t>
            </a:r>
            <a:endParaRPr lang="es-ES" sz="4400" b="1" dirty="0">
              <a:solidFill>
                <a:schemeClr val="bg1"/>
              </a:solidFill>
            </a:endParaRPr>
          </a:p>
          <a:p>
            <a:r>
              <a:rPr lang="es-ES" sz="4400" b="1" dirty="0">
                <a:solidFill>
                  <a:schemeClr val="bg1"/>
                </a:solidFill>
                <a:hlinkClick r:id="rId3"/>
              </a:rPr>
              <a:t>https://moodle.uneg.edu.ve/</a:t>
            </a:r>
            <a:endParaRPr lang="es-ES" sz="4400" b="1" dirty="0">
              <a:solidFill>
                <a:schemeClr val="bg1"/>
              </a:solidFill>
            </a:endParaRPr>
          </a:p>
          <a:p>
            <a:endParaRPr lang="es-ES" sz="4400" b="1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1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55540" y="157366"/>
            <a:ext cx="5907089" cy="741082"/>
          </a:xfrm>
        </p:spPr>
        <p:txBody>
          <a:bodyPr/>
          <a:lstStyle/>
          <a:p>
            <a:r>
              <a:rPr lang="es-VE" b="1" dirty="0"/>
              <a:t>PANTALLA PRINCIPAL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59" y="1298498"/>
            <a:ext cx="8784441" cy="51118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1181" b="92006"/>
          <a:stretch/>
        </p:blipFill>
        <p:spPr>
          <a:xfrm>
            <a:off x="9918444" y="4191000"/>
            <a:ext cx="1689611" cy="751541"/>
          </a:xfrm>
          <a:prstGeom prst="rect">
            <a:avLst/>
          </a:prstGeom>
        </p:spPr>
      </p:pic>
      <p:sp>
        <p:nvSpPr>
          <p:cNvPr id="5" name="Llamada rectangular redondeada 4"/>
          <p:cNvSpPr/>
          <p:nvPr/>
        </p:nvSpPr>
        <p:spPr>
          <a:xfrm>
            <a:off x="9842500" y="2451100"/>
            <a:ext cx="1841500" cy="939800"/>
          </a:xfrm>
          <a:prstGeom prst="wedgeRoundRectCallout">
            <a:avLst>
              <a:gd name="adj1" fmla="val -99007"/>
              <a:gd name="adj2" fmla="val -1498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sz="2000" b="1" dirty="0">
                <a:solidFill>
                  <a:schemeClr val="bg1"/>
                </a:solidFill>
              </a:rPr>
              <a:t>HACER CLICK AQUI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10604500" y="3594100"/>
            <a:ext cx="330200" cy="508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80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02100" y="135218"/>
            <a:ext cx="6045200" cy="1464982"/>
          </a:xfrm>
        </p:spPr>
        <p:txBody>
          <a:bodyPr/>
          <a:lstStyle/>
          <a:p>
            <a:r>
              <a:rPr lang="es-VE" b="1" dirty="0"/>
              <a:t>VENTANA DE INGRESO </a:t>
            </a:r>
            <a:r>
              <a:rPr lang="es-VE" sz="4000" dirty="0"/>
              <a:t>(usuario y clave)</a:t>
            </a:r>
            <a:endParaRPr lang="es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039" y="2386227"/>
            <a:ext cx="9211922" cy="37211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3900" y="262218"/>
            <a:ext cx="5504234" cy="786895"/>
          </a:xfrm>
        </p:spPr>
        <p:txBody>
          <a:bodyPr/>
          <a:lstStyle/>
          <a:p>
            <a:r>
              <a:rPr lang="es-VE" b="1" dirty="0"/>
              <a:t>INICIO PRIMERA VEZ</a:t>
            </a:r>
            <a:endParaRPr lang="es-ES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375687" y="2085102"/>
            <a:ext cx="4396338" cy="576262"/>
          </a:xfrm>
        </p:spPr>
        <p:txBody>
          <a:bodyPr/>
          <a:lstStyle/>
          <a:p>
            <a:r>
              <a:rPr lang="es-VE" sz="2800" b="1" dirty="0"/>
              <a:t>CAMBIAR CONTRASEÑA</a:t>
            </a:r>
            <a:endParaRPr lang="es-ES" sz="28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544513" y="3469481"/>
            <a:ext cx="3827462" cy="1772286"/>
          </a:xfrm>
        </p:spPr>
        <p:txBody>
          <a:bodyPr>
            <a:normAutofit/>
          </a:bodyPr>
          <a:lstStyle/>
          <a:p>
            <a:r>
              <a:rPr lang="es-VE" sz="2400" dirty="0"/>
              <a:t>CONTRASEÑA ACTUAL</a:t>
            </a:r>
          </a:p>
          <a:p>
            <a:r>
              <a:rPr lang="es-VE" sz="2400" dirty="0"/>
              <a:t>NUEVA CONTRASEÑA</a:t>
            </a:r>
          </a:p>
          <a:p>
            <a:r>
              <a:rPr lang="es-VE" sz="2400" dirty="0"/>
              <a:t>NUEVA CONTRASEÑA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5" y="1239613"/>
            <a:ext cx="7419975" cy="56183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04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599407" y="-11524"/>
            <a:ext cx="5966993" cy="1168400"/>
          </a:xfrm>
        </p:spPr>
        <p:txBody>
          <a:bodyPr/>
          <a:lstStyle/>
          <a:p>
            <a:r>
              <a:rPr lang="es-VE" sz="3600" b="1" dirty="0"/>
              <a:t>VENTANA DE INICIO CON SESIÓN INICIADA</a:t>
            </a:r>
            <a:endParaRPr lang="es-ES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76"/>
            <a:ext cx="8261350" cy="570112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204" t="31910" r="7460" b="1464"/>
          <a:stretch/>
        </p:blipFill>
        <p:spPr>
          <a:xfrm>
            <a:off x="9410700" y="3581400"/>
            <a:ext cx="2311400" cy="27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Forma 11"/>
          <p:cNvSpPr/>
          <p:nvPr/>
        </p:nvSpPr>
        <p:spPr>
          <a:xfrm rot="4396374">
            <a:off x="7969287" y="1639686"/>
            <a:ext cx="2864548" cy="1710611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062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9313" y="181382"/>
            <a:ext cx="6478589" cy="801865"/>
          </a:xfrm>
        </p:spPr>
        <p:txBody>
          <a:bodyPr/>
          <a:lstStyle/>
          <a:p>
            <a:r>
              <a:rPr lang="es-VE" b="1" dirty="0"/>
              <a:t>AREA PERSONA /PERFIL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1140283"/>
            <a:ext cx="7764153" cy="5566072"/>
          </a:xfrm>
          <a:prstGeom prst="rect">
            <a:avLst/>
          </a:prstGeom>
        </p:spPr>
      </p:pic>
      <p:sp>
        <p:nvSpPr>
          <p:cNvPr id="4" name="Forma 3"/>
          <p:cNvSpPr/>
          <p:nvPr/>
        </p:nvSpPr>
        <p:spPr>
          <a:xfrm rot="20559235" flipH="1">
            <a:off x="2478611" y="2418548"/>
            <a:ext cx="4137331" cy="2312411"/>
          </a:xfrm>
          <a:prstGeom prst="swooshArrow">
            <a:avLst>
              <a:gd name="adj1" fmla="val 9659"/>
              <a:gd name="adj2" fmla="val 23594"/>
            </a:avLst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CuadroTexto 4"/>
          <p:cNvSpPr txBox="1"/>
          <p:nvPr/>
        </p:nvSpPr>
        <p:spPr>
          <a:xfrm>
            <a:off x="436298" y="3079463"/>
            <a:ext cx="15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/>
              <a:t>EDITAR PERFIL</a:t>
            </a:r>
            <a:endParaRPr lang="es-ES" b="1" dirty="0"/>
          </a:p>
        </p:txBody>
      </p:sp>
      <p:sp>
        <p:nvSpPr>
          <p:cNvPr id="6" name="Elipse 5"/>
          <p:cNvSpPr/>
          <p:nvPr/>
        </p:nvSpPr>
        <p:spPr>
          <a:xfrm>
            <a:off x="6839743" y="3923319"/>
            <a:ext cx="752475" cy="3264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0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5581" y="109884"/>
            <a:ext cx="5140719" cy="700265"/>
          </a:xfrm>
        </p:spPr>
        <p:txBody>
          <a:bodyPr/>
          <a:lstStyle/>
          <a:p>
            <a:r>
              <a:rPr lang="es-VE" b="1" dirty="0"/>
              <a:t>EDICIÓN DE PERFIL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311"/>
            <a:ext cx="6568544" cy="4868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042" y="5328106"/>
            <a:ext cx="2824632" cy="1332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Llamada rectangular redondeada 4"/>
          <p:cNvSpPr/>
          <p:nvPr/>
        </p:nvSpPr>
        <p:spPr>
          <a:xfrm>
            <a:off x="8496300" y="272744"/>
            <a:ext cx="3505200" cy="2262774"/>
          </a:xfrm>
          <a:prstGeom prst="wedgeRoundRectCallout">
            <a:avLst>
              <a:gd name="adj1" fmla="val -151631"/>
              <a:gd name="adj2" fmla="val 492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sz="2400" dirty="0">
                <a:solidFill>
                  <a:schemeClr val="bg1"/>
                </a:solidFill>
              </a:rPr>
              <a:t>El formato para nombre y apellido es: primera letra en mayúscula, lo demás en minúscula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472" y="4022020"/>
            <a:ext cx="2143656" cy="3051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9372254" y="4727941"/>
            <a:ext cx="2629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b="1" dirty="0"/>
              <a:t>NOMBRE</a:t>
            </a:r>
          </a:p>
          <a:p>
            <a:r>
              <a:rPr lang="es-VE" b="1" dirty="0"/>
              <a:t>APELLIDO</a:t>
            </a:r>
          </a:p>
          <a:p>
            <a:r>
              <a:rPr lang="es-VE" b="1" dirty="0"/>
              <a:t>CORREO</a:t>
            </a:r>
          </a:p>
          <a:p>
            <a:r>
              <a:rPr lang="es-VE" b="1" dirty="0"/>
              <a:t>IMAGEN DEL USUARIO</a:t>
            </a:r>
            <a:endParaRPr lang="es-ES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8950065" y="3241439"/>
            <a:ext cx="3473623" cy="923330"/>
            <a:chOff x="8934277" y="3098690"/>
            <a:chExt cx="3473623" cy="923330"/>
          </a:xfrm>
        </p:grpSpPr>
        <p:sp>
          <p:nvSpPr>
            <p:cNvPr id="9" name="Rectángulo redondeado 8"/>
            <p:cNvSpPr/>
            <p:nvPr/>
          </p:nvSpPr>
          <p:spPr>
            <a:xfrm>
              <a:off x="8934277" y="3098690"/>
              <a:ext cx="3473623" cy="92333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9277177" y="3098690"/>
              <a:ext cx="26292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VE" b="1" dirty="0">
                  <a:solidFill>
                    <a:schemeClr val="bg1"/>
                  </a:solidFill>
                </a:rPr>
                <a:t>DE AMERITAR MODIFICACIÓN, LOS CAMPOS SON:</a:t>
              </a:r>
              <a:endParaRPr lang="es-E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5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8441" y="173318"/>
            <a:ext cx="5437189" cy="804582"/>
          </a:xfrm>
        </p:spPr>
        <p:txBody>
          <a:bodyPr/>
          <a:lstStyle/>
          <a:p>
            <a:r>
              <a:rPr lang="es-VE" sz="4800" b="1" dirty="0"/>
              <a:t>AREA PERSONAL</a:t>
            </a:r>
            <a:endParaRPr lang="es-ES" sz="48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64" y="181382"/>
            <a:ext cx="1204755" cy="7339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7" y="249518"/>
            <a:ext cx="1080212" cy="62763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1422400"/>
            <a:ext cx="10086975" cy="49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127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CC4F44-154A-4E67-B129-1B5389E9F993}">
  <ds:schemaRefs>
    <ds:schemaRef ds:uri="http://purl.org/dc/elements/1.1/"/>
    <ds:schemaRef ds:uri="16c05727-aa75-4e4a-9b5f-8a80a116589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digital</Template>
  <TotalTime>0</TotalTime>
  <Words>179</Words>
  <Application>Microsoft Office PowerPoint</Application>
  <PresentationFormat>Panorámica</PresentationFormat>
  <Paragraphs>57</Paragraphs>
  <Slides>13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Ion</vt:lpstr>
      <vt:lpstr>INDUCCIÓN PLATAFORMA MOODLE</vt:lpstr>
      <vt:lpstr>Enlaces de ingreso</vt:lpstr>
      <vt:lpstr>PANTALLA PRINCIPAL</vt:lpstr>
      <vt:lpstr>VENTANA DE INGRESO (usuario y clave)</vt:lpstr>
      <vt:lpstr>INICIO PRIMERA VEZ</vt:lpstr>
      <vt:lpstr>VENTANA DE INICIO CON SESIÓN INICIADA</vt:lpstr>
      <vt:lpstr>AREA PERSONA /PERFIL</vt:lpstr>
      <vt:lpstr>EDICIÓN DE PERFIL</vt:lpstr>
      <vt:lpstr>AREA PERSONAL</vt:lpstr>
      <vt:lpstr>CALIFICACIONES</vt:lpstr>
      <vt:lpstr>Mensajería Interna</vt:lpstr>
      <vt:lpstr>SOPORTE TECNICO  UNEGVIRTUAL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2022-05-06T10:36:48Z</dcterms:created>
  <dcterms:modified xsi:type="dcterms:W3CDTF">2022-10-31T17:29:56Z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